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jpg>
</file>

<file path=ppt/media/image21.png>
</file>

<file path=ppt/media/image3.png>
</file>

<file path=ppt/media/image5.png>
</file>

<file path=ppt/media/image6.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Georgia"/>
                <a:ea typeface="Georgia"/>
                <a:cs typeface="Georgia"/>
                <a:sym typeface="Georgia"/>
              </a:defRPr>
            </a:lvl1pPr>
            <a:lvl2pPr lvl="1"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2pPr>
            <a:lvl3pPr lvl="2"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3pPr>
            <a:lvl4pPr lvl="3"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4pPr>
            <a:lvl5pPr lvl="4"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5pPr>
            <a:lvl6pPr lvl="5"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6pPr>
            <a:lvl7pPr lvl="6"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7pPr>
            <a:lvl8pPr lvl="7"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8pPr>
            <a:lvl9pPr lvl="8"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Georgia"/>
                <a:ea typeface="Georgia"/>
                <a:cs typeface="Georgia"/>
                <a:sym typeface="Georgia"/>
              </a:defRPr>
            </a:lvl1pPr>
            <a:lvl2pPr lvl="1"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2pPr>
            <a:lvl3pPr lvl="2"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3pPr>
            <a:lvl4pPr lvl="3"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4pPr>
            <a:lvl5pPr lvl="4"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5pPr>
            <a:lvl6pPr lvl="5"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6pPr>
            <a:lvl7pPr lvl="6"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7pPr>
            <a:lvl8pPr lvl="7"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8pPr>
            <a:lvl9pPr lvl="8"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0861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Georgia"/>
                <a:ea typeface="Georgia"/>
                <a:cs typeface="Georgia"/>
                <a:sym typeface="Georgia"/>
              </a:defRPr>
            </a:lvl1pPr>
            <a:lvl2pPr indent="-228600" lvl="1" marL="914400" marR="0" rtl="0" algn="l">
              <a:spcBef>
                <a:spcPts val="0"/>
              </a:spcBef>
              <a:spcAft>
                <a:spcPts val="0"/>
              </a:spcAft>
              <a:buSzPts val="1400"/>
              <a:buNone/>
              <a:defRPr b="0" i="0" sz="1200" u="none" cap="none" strike="noStrike">
                <a:solidFill>
                  <a:schemeClr val="dk1"/>
                </a:solidFill>
                <a:latin typeface="Georgia"/>
                <a:ea typeface="Georgia"/>
                <a:cs typeface="Georgia"/>
                <a:sym typeface="Georgia"/>
              </a:defRPr>
            </a:lvl2pPr>
            <a:lvl3pPr indent="-228600" lvl="2" marL="1371600" marR="0" rtl="0" algn="l">
              <a:spcBef>
                <a:spcPts val="0"/>
              </a:spcBef>
              <a:spcAft>
                <a:spcPts val="0"/>
              </a:spcAft>
              <a:buSzPts val="1400"/>
              <a:buNone/>
              <a:defRPr b="0" i="0" sz="1200" u="none" cap="none" strike="noStrike">
                <a:solidFill>
                  <a:schemeClr val="dk1"/>
                </a:solidFill>
                <a:latin typeface="Georgia"/>
                <a:ea typeface="Georgia"/>
                <a:cs typeface="Georgia"/>
                <a:sym typeface="Georgia"/>
              </a:defRPr>
            </a:lvl3pPr>
            <a:lvl4pPr indent="-228600" lvl="3" marL="1828800" marR="0" rtl="0" algn="l">
              <a:spcBef>
                <a:spcPts val="0"/>
              </a:spcBef>
              <a:spcAft>
                <a:spcPts val="0"/>
              </a:spcAft>
              <a:buSzPts val="1400"/>
              <a:buNone/>
              <a:defRPr b="0" i="0" sz="1200" u="none" cap="none" strike="noStrike">
                <a:solidFill>
                  <a:schemeClr val="dk1"/>
                </a:solidFill>
                <a:latin typeface="Georgia"/>
                <a:ea typeface="Georgia"/>
                <a:cs typeface="Georgia"/>
                <a:sym typeface="Georgia"/>
              </a:defRPr>
            </a:lvl4pPr>
            <a:lvl5pPr indent="-228600" lvl="4" marL="2286000" marR="0" rtl="0" algn="l">
              <a:spcBef>
                <a:spcPts val="0"/>
              </a:spcBef>
              <a:spcAft>
                <a:spcPts val="0"/>
              </a:spcAft>
              <a:buSzPts val="1400"/>
              <a:buNone/>
              <a:defRPr b="0" i="0" sz="1200" u="none" cap="none" strike="noStrike">
                <a:solidFill>
                  <a:schemeClr val="dk1"/>
                </a:solidFill>
                <a:latin typeface="Georgia"/>
                <a:ea typeface="Georgia"/>
                <a:cs typeface="Georgia"/>
                <a:sym typeface="Georgia"/>
              </a:defRPr>
            </a:lvl5pPr>
            <a:lvl6pPr indent="-228600" lvl="5" marL="2743200" marR="0" rtl="0" algn="l">
              <a:spcBef>
                <a:spcPts val="0"/>
              </a:spcBef>
              <a:spcAft>
                <a:spcPts val="0"/>
              </a:spcAft>
              <a:buSzPts val="1400"/>
              <a:buNone/>
              <a:defRPr b="0" i="0" sz="1200" u="none" cap="none" strike="noStrike">
                <a:solidFill>
                  <a:schemeClr val="dk1"/>
                </a:solidFill>
                <a:latin typeface="Georgia"/>
                <a:ea typeface="Georgia"/>
                <a:cs typeface="Georgia"/>
                <a:sym typeface="Georgia"/>
              </a:defRPr>
            </a:lvl6pPr>
            <a:lvl7pPr indent="-228600" lvl="6" marL="3200400" marR="0" rtl="0" algn="l">
              <a:spcBef>
                <a:spcPts val="0"/>
              </a:spcBef>
              <a:spcAft>
                <a:spcPts val="0"/>
              </a:spcAft>
              <a:buSzPts val="1400"/>
              <a:buNone/>
              <a:defRPr b="0" i="0" sz="1200" u="none" cap="none" strike="noStrike">
                <a:solidFill>
                  <a:schemeClr val="dk1"/>
                </a:solidFill>
                <a:latin typeface="Georgia"/>
                <a:ea typeface="Georgia"/>
                <a:cs typeface="Georgia"/>
                <a:sym typeface="Georgia"/>
              </a:defRPr>
            </a:lvl7pPr>
            <a:lvl8pPr indent="-228600" lvl="7" marL="3657600" marR="0" rtl="0" algn="l">
              <a:spcBef>
                <a:spcPts val="0"/>
              </a:spcBef>
              <a:spcAft>
                <a:spcPts val="0"/>
              </a:spcAft>
              <a:buSzPts val="1400"/>
              <a:buNone/>
              <a:defRPr b="0" i="0" sz="1200" u="none" cap="none" strike="noStrike">
                <a:solidFill>
                  <a:schemeClr val="dk1"/>
                </a:solidFill>
                <a:latin typeface="Georgia"/>
                <a:ea typeface="Georgia"/>
                <a:cs typeface="Georgia"/>
                <a:sym typeface="Georgia"/>
              </a:defRPr>
            </a:lvl8pPr>
            <a:lvl9pPr indent="-228600" lvl="8" marL="4114800" marR="0" rtl="0" algn="l">
              <a:spcBef>
                <a:spcPts val="0"/>
              </a:spcBef>
              <a:spcAft>
                <a:spcPts val="0"/>
              </a:spcAft>
              <a:buSzPts val="1400"/>
              <a:buNone/>
              <a:defRPr b="0" i="0" sz="1200" u="none" cap="none" strike="noStrike">
                <a:solidFill>
                  <a:schemeClr val="dk1"/>
                </a:solidFill>
                <a:latin typeface="Georgia"/>
                <a:ea typeface="Georgia"/>
                <a:cs typeface="Georgia"/>
                <a:sym typeface="Georgia"/>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Georgia"/>
                <a:ea typeface="Georgia"/>
                <a:cs typeface="Georgia"/>
                <a:sym typeface="Georgia"/>
              </a:defRPr>
            </a:lvl1pPr>
            <a:lvl2pPr lvl="1"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2pPr>
            <a:lvl3pPr lvl="2"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3pPr>
            <a:lvl4pPr lvl="3"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4pPr>
            <a:lvl5pPr lvl="4"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5pPr>
            <a:lvl6pPr lvl="5"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6pPr>
            <a:lvl7pPr lvl="6"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7pPr>
            <a:lvl8pPr lvl="7"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8pPr>
            <a:lvl9pPr lvl="8"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Georgia"/>
                <a:ea typeface="Georgia"/>
                <a:cs typeface="Georgia"/>
                <a:sym typeface="Georgia"/>
              </a:rPr>
              <a:t>‹#›</a:t>
            </a:fld>
            <a:endParaRPr b="0" i="0" sz="1200" u="none" cap="none" strike="noStrike">
              <a:solidFill>
                <a:schemeClr val="dk1"/>
              </a:solidFill>
              <a:latin typeface="Georgia"/>
              <a:ea typeface="Georgia"/>
              <a:cs typeface="Georgia"/>
              <a:sym typeface="Georgia"/>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 name="Google Shape;9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0: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1: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2: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3: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4: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5: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6: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2: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3: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 name="Google Shape;10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4: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5: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6: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7: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8: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9:notes"/>
          <p:cNvSpPr txBox="1"/>
          <p:nvPr>
            <p:ph idx="1" type="body"/>
          </p:nvPr>
        </p:nvSpPr>
        <p:spPr>
          <a:xfrm>
            <a:off x="685800" y="4400550"/>
            <a:ext cx="54864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9" name="Shape 19"/>
        <p:cNvGrpSpPr/>
        <p:nvPr/>
      </p:nvGrpSpPr>
      <p:grpSpPr>
        <a:xfrm>
          <a:off x="0" y="0"/>
          <a:ext cx="0" cy="0"/>
          <a:chOff x="0" y="0"/>
          <a:chExt cx="0" cy="0"/>
        </a:xfrm>
      </p:grpSpPr>
      <p:sp>
        <p:nvSpPr>
          <p:cNvPr id="20" name="Google Shape;20;p2"/>
          <p:cNvSpPr/>
          <p:nvPr/>
        </p:nvSpPr>
        <p:spPr>
          <a:xfrm>
            <a:off x="2552" y="5243129"/>
            <a:ext cx="12188952" cy="1614871"/>
          </a:xfrm>
          <a:prstGeom prst="rect">
            <a:avLst/>
          </a:prstGeom>
          <a:gradFill>
            <a:gsLst>
              <a:gs pos="0">
                <a:srgbClr val="7CC2D5">
                  <a:alpha val="37647"/>
                </a:srgbClr>
              </a:gs>
              <a:gs pos="832">
                <a:srgbClr val="7CC2D5">
                  <a:alpha val="37647"/>
                </a:srgbClr>
              </a:gs>
              <a:gs pos="23000">
                <a:srgbClr val="7CC2D5"/>
              </a:gs>
              <a:gs pos="100000">
                <a:srgbClr val="D2EBF1">
                  <a:alpha val="88627"/>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eorgia"/>
              <a:ea typeface="Georgia"/>
              <a:cs typeface="Georgia"/>
              <a:sym typeface="Georgia"/>
            </a:endParaRPr>
          </a:p>
        </p:txBody>
      </p:sp>
      <p:sp>
        <p:nvSpPr>
          <p:cNvPr id="21" name="Google Shape;21;p2"/>
          <p:cNvSpPr/>
          <p:nvPr/>
        </p:nvSpPr>
        <p:spPr>
          <a:xfrm>
            <a:off x="2552" y="0"/>
            <a:ext cx="12188952" cy="5334000"/>
          </a:xfrm>
          <a:prstGeom prst="rect">
            <a:avLst/>
          </a:prstGeom>
          <a:gradFill>
            <a:gsLst>
              <a:gs pos="0">
                <a:srgbClr val="7CC2D5">
                  <a:alpha val="80000"/>
                </a:srgbClr>
              </a:gs>
              <a:gs pos="99000">
                <a:srgbClr val="D2EBF1">
                  <a:alpha val="64705"/>
                </a:srgbClr>
              </a:gs>
              <a:gs pos="100000">
                <a:srgbClr val="D2EBF1">
                  <a:alpha val="64705"/>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eorgia"/>
              <a:ea typeface="Georgia"/>
              <a:cs typeface="Georgia"/>
              <a:sym typeface="Georgia"/>
            </a:endParaRPr>
          </a:p>
        </p:txBody>
      </p:sp>
      <p:pic>
        <p:nvPicPr>
          <p:cNvPr id="22" name="Google Shape;22;p2"/>
          <p:cNvPicPr preferRelativeResize="0"/>
          <p:nvPr/>
        </p:nvPicPr>
        <p:blipFill rotWithShape="1">
          <a:blip r:embed="rId2">
            <a:alphaModFix/>
          </a:blip>
          <a:srcRect b="0" l="2674" r="9900" t="0"/>
          <a:stretch/>
        </p:blipFill>
        <p:spPr>
          <a:xfrm>
            <a:off x="-1425" y="5497897"/>
            <a:ext cx="12188952" cy="463209"/>
          </a:xfrm>
          <a:prstGeom prst="rect">
            <a:avLst/>
          </a:prstGeom>
          <a:noFill/>
          <a:ln>
            <a:noFill/>
          </a:ln>
        </p:spPr>
      </p:pic>
      <p:pic>
        <p:nvPicPr>
          <p:cNvPr id="23" name="Google Shape;23;p2"/>
          <p:cNvPicPr preferRelativeResize="0"/>
          <p:nvPr/>
        </p:nvPicPr>
        <p:blipFill rotWithShape="1">
          <a:blip r:embed="rId3">
            <a:alphaModFix/>
          </a:blip>
          <a:srcRect b="0" l="6218" r="6355" t="0"/>
          <a:stretch/>
        </p:blipFill>
        <p:spPr>
          <a:xfrm flipH="1">
            <a:off x="-1425" y="5221111"/>
            <a:ext cx="12188952" cy="268288"/>
          </a:xfrm>
          <a:prstGeom prst="rect">
            <a:avLst/>
          </a:prstGeom>
          <a:noFill/>
          <a:ln>
            <a:noFill/>
          </a:ln>
        </p:spPr>
      </p:pic>
      <p:sp>
        <p:nvSpPr>
          <p:cNvPr id="24" name="Google Shape;24;p2"/>
          <p:cNvSpPr/>
          <p:nvPr/>
        </p:nvSpPr>
        <p:spPr>
          <a:xfrm>
            <a:off x="-1425" y="5961106"/>
            <a:ext cx="12188952" cy="896846"/>
          </a:xfrm>
          <a:prstGeom prst="rect">
            <a:avLst/>
          </a:prstGeom>
          <a:gradFill>
            <a:gsLst>
              <a:gs pos="0">
                <a:srgbClr val="D9C09B">
                  <a:alpha val="0"/>
                </a:srgbClr>
              </a:gs>
              <a:gs pos="25000">
                <a:srgbClr val="D9C09B">
                  <a:alpha val="0"/>
                </a:srgbClr>
              </a:gs>
              <a:gs pos="100000">
                <a:schemeClr val="accent6"/>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eorgia"/>
              <a:ea typeface="Georgia"/>
              <a:cs typeface="Georgia"/>
              <a:sym typeface="Georgia"/>
            </a:endParaRPr>
          </a:p>
        </p:txBody>
      </p:sp>
      <p:sp>
        <p:nvSpPr>
          <p:cNvPr id="25" name="Google Shape;25;p2"/>
          <p:cNvSpPr txBox="1"/>
          <p:nvPr>
            <p:ph type="ctrTitle"/>
          </p:nvPr>
        </p:nvSpPr>
        <p:spPr>
          <a:xfrm>
            <a:off x="1305872" y="1309047"/>
            <a:ext cx="9602789" cy="26670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rgbClr val="1A4855"/>
              </a:buClr>
              <a:buSzPts val="6000"/>
              <a:buFont typeface="Georgia"/>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2"/>
          <p:cNvSpPr txBox="1"/>
          <p:nvPr>
            <p:ph idx="1" type="subTitle"/>
          </p:nvPr>
        </p:nvSpPr>
        <p:spPr>
          <a:xfrm>
            <a:off x="1305872" y="4038600"/>
            <a:ext cx="9601200" cy="990600"/>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0"/>
              </a:spcBef>
              <a:spcAft>
                <a:spcPts val="0"/>
              </a:spcAft>
              <a:buClr>
                <a:srgbClr val="286C7F"/>
              </a:buClr>
              <a:buSzPts val="1800"/>
              <a:buNone/>
              <a:defRPr sz="1800" cap="none">
                <a:solidFill>
                  <a:srgbClr val="286C7F"/>
                </a:solidFill>
              </a:defRPr>
            </a:lvl1pPr>
            <a:lvl2pPr lvl="1" algn="ctr">
              <a:lnSpc>
                <a:spcPct val="90000"/>
              </a:lnSpc>
              <a:spcBef>
                <a:spcPts val="1000"/>
              </a:spcBef>
              <a:spcAft>
                <a:spcPts val="0"/>
              </a:spcAft>
              <a:buClr>
                <a:srgbClr val="1A4855"/>
              </a:buClr>
              <a:buSzPts val="2800"/>
              <a:buNone/>
              <a:defRPr sz="2800"/>
            </a:lvl2pPr>
            <a:lvl3pPr lvl="2" algn="ctr">
              <a:lnSpc>
                <a:spcPct val="90000"/>
              </a:lnSpc>
              <a:spcBef>
                <a:spcPts val="800"/>
              </a:spcBef>
              <a:spcAft>
                <a:spcPts val="0"/>
              </a:spcAft>
              <a:buClr>
                <a:srgbClr val="1A4855"/>
              </a:buClr>
              <a:buSzPts val="2400"/>
              <a:buNone/>
              <a:defRPr sz="2400"/>
            </a:lvl3pPr>
            <a:lvl4pPr lvl="3" algn="ctr">
              <a:lnSpc>
                <a:spcPct val="90000"/>
              </a:lnSpc>
              <a:spcBef>
                <a:spcPts val="800"/>
              </a:spcBef>
              <a:spcAft>
                <a:spcPts val="0"/>
              </a:spcAft>
              <a:buClr>
                <a:srgbClr val="1A4855"/>
              </a:buClr>
              <a:buSzPts val="2000"/>
              <a:buNone/>
              <a:defRPr sz="2000"/>
            </a:lvl4pPr>
            <a:lvl5pPr lvl="4" algn="ctr">
              <a:lnSpc>
                <a:spcPct val="90000"/>
              </a:lnSpc>
              <a:spcBef>
                <a:spcPts val="800"/>
              </a:spcBef>
              <a:spcAft>
                <a:spcPts val="0"/>
              </a:spcAft>
              <a:buClr>
                <a:srgbClr val="1A4855"/>
              </a:buClr>
              <a:buSzPts val="2000"/>
              <a:buNone/>
              <a:defRPr sz="2000"/>
            </a:lvl5pPr>
            <a:lvl6pPr lvl="5" algn="ctr">
              <a:lnSpc>
                <a:spcPct val="90000"/>
              </a:lnSpc>
              <a:spcBef>
                <a:spcPts val="800"/>
              </a:spcBef>
              <a:spcAft>
                <a:spcPts val="0"/>
              </a:spcAft>
              <a:buClr>
                <a:srgbClr val="1A4855"/>
              </a:buClr>
              <a:buSzPts val="2000"/>
              <a:buNone/>
              <a:defRPr sz="2000"/>
            </a:lvl6pPr>
            <a:lvl7pPr lvl="6" algn="ctr">
              <a:lnSpc>
                <a:spcPct val="90000"/>
              </a:lnSpc>
              <a:spcBef>
                <a:spcPts val="800"/>
              </a:spcBef>
              <a:spcAft>
                <a:spcPts val="0"/>
              </a:spcAft>
              <a:buClr>
                <a:srgbClr val="1A4855"/>
              </a:buClr>
              <a:buSzPts val="2000"/>
              <a:buNone/>
              <a:defRPr sz="2000"/>
            </a:lvl7pPr>
            <a:lvl8pPr lvl="7" algn="ctr">
              <a:lnSpc>
                <a:spcPct val="90000"/>
              </a:lnSpc>
              <a:spcBef>
                <a:spcPts val="800"/>
              </a:spcBef>
              <a:spcAft>
                <a:spcPts val="0"/>
              </a:spcAft>
              <a:buClr>
                <a:srgbClr val="1A4855"/>
              </a:buClr>
              <a:buSzPts val="2000"/>
              <a:buNone/>
              <a:defRPr sz="2000"/>
            </a:lvl8pPr>
            <a:lvl9pPr lvl="8" algn="ctr">
              <a:lnSpc>
                <a:spcPct val="90000"/>
              </a:lnSpc>
              <a:spcBef>
                <a:spcPts val="800"/>
              </a:spcBef>
              <a:spcAft>
                <a:spcPts val="0"/>
              </a:spcAft>
              <a:buClr>
                <a:srgbClr val="1A4855"/>
              </a:buClr>
              <a:buSzPts val="2000"/>
              <a:buNone/>
              <a:defRPr sz="2000"/>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0" name="Shape 80"/>
        <p:cNvGrpSpPr/>
        <p:nvPr/>
      </p:nvGrpSpPr>
      <p:grpSpPr>
        <a:xfrm>
          <a:off x="0" y="0"/>
          <a:ext cx="0" cy="0"/>
          <a:chOff x="0" y="0"/>
          <a:chExt cx="0" cy="0"/>
        </a:xfrm>
      </p:grpSpPr>
      <p:sp>
        <p:nvSpPr>
          <p:cNvPr id="81" name="Google Shape;81;p11"/>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1A485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p11"/>
          <p:cNvSpPr txBox="1"/>
          <p:nvPr>
            <p:ph idx="1" type="body"/>
          </p:nvPr>
        </p:nvSpPr>
        <p:spPr>
          <a:xfrm rot="5400000">
            <a:off x="4024884" y="-1110996"/>
            <a:ext cx="4142232" cy="950976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rgbClr val="1A4855"/>
              </a:buClr>
              <a:buSzPts val="1800"/>
              <a:buChar char="•"/>
              <a:defRPr/>
            </a:lvl1pPr>
            <a:lvl2pPr indent="-342900" lvl="1" marL="914400" algn="l">
              <a:lnSpc>
                <a:spcPct val="90000"/>
              </a:lnSpc>
              <a:spcBef>
                <a:spcPts val="1000"/>
              </a:spcBef>
              <a:spcAft>
                <a:spcPts val="0"/>
              </a:spcAft>
              <a:buClr>
                <a:srgbClr val="1A4855"/>
              </a:buClr>
              <a:buSzPts val="1800"/>
              <a:buChar char="•"/>
              <a:defRPr/>
            </a:lvl2pPr>
            <a:lvl3pPr indent="-342900" lvl="2" marL="1371600" algn="l">
              <a:lnSpc>
                <a:spcPct val="90000"/>
              </a:lnSpc>
              <a:spcBef>
                <a:spcPts val="800"/>
              </a:spcBef>
              <a:spcAft>
                <a:spcPts val="0"/>
              </a:spcAft>
              <a:buClr>
                <a:srgbClr val="1A4855"/>
              </a:buClr>
              <a:buSzPts val="1800"/>
              <a:buChar char="•"/>
              <a:defRPr/>
            </a:lvl3pPr>
            <a:lvl4pPr indent="-342900" lvl="3" marL="1828800" algn="l">
              <a:lnSpc>
                <a:spcPct val="90000"/>
              </a:lnSpc>
              <a:spcBef>
                <a:spcPts val="800"/>
              </a:spcBef>
              <a:spcAft>
                <a:spcPts val="0"/>
              </a:spcAft>
              <a:buClr>
                <a:srgbClr val="1A4855"/>
              </a:buClr>
              <a:buSzPts val="1800"/>
              <a:buChar char="•"/>
              <a:defRPr/>
            </a:lvl4pPr>
            <a:lvl5pPr indent="-342900" lvl="4" marL="2286000" algn="l">
              <a:lnSpc>
                <a:spcPct val="90000"/>
              </a:lnSpc>
              <a:spcBef>
                <a:spcPts val="800"/>
              </a:spcBef>
              <a:spcAft>
                <a:spcPts val="0"/>
              </a:spcAft>
              <a:buClr>
                <a:srgbClr val="1A4855"/>
              </a:buClr>
              <a:buSzPts val="1800"/>
              <a:buChar char="•"/>
              <a:defRPr/>
            </a:lvl5pPr>
            <a:lvl6pPr indent="-342900" lvl="5" marL="2743200" algn="l">
              <a:lnSpc>
                <a:spcPct val="90000"/>
              </a:lnSpc>
              <a:spcBef>
                <a:spcPts val="800"/>
              </a:spcBef>
              <a:spcAft>
                <a:spcPts val="0"/>
              </a:spcAft>
              <a:buClr>
                <a:srgbClr val="1A4855"/>
              </a:buClr>
              <a:buSzPts val="1800"/>
              <a:buChar char="•"/>
              <a:defRPr/>
            </a:lvl6pPr>
            <a:lvl7pPr indent="-342900" lvl="6" marL="3200400" algn="l">
              <a:lnSpc>
                <a:spcPct val="90000"/>
              </a:lnSpc>
              <a:spcBef>
                <a:spcPts val="800"/>
              </a:spcBef>
              <a:spcAft>
                <a:spcPts val="0"/>
              </a:spcAft>
              <a:buClr>
                <a:srgbClr val="1A4855"/>
              </a:buClr>
              <a:buSzPts val="1800"/>
              <a:buChar char="•"/>
              <a:defRPr/>
            </a:lvl7pPr>
            <a:lvl8pPr indent="-342900" lvl="7" marL="3657600" algn="l">
              <a:lnSpc>
                <a:spcPct val="90000"/>
              </a:lnSpc>
              <a:spcBef>
                <a:spcPts val="800"/>
              </a:spcBef>
              <a:spcAft>
                <a:spcPts val="0"/>
              </a:spcAft>
              <a:buClr>
                <a:srgbClr val="1A4855"/>
              </a:buClr>
              <a:buSzPts val="1800"/>
              <a:buChar char="•"/>
              <a:defRPr/>
            </a:lvl8pPr>
            <a:lvl9pPr indent="-228600" lvl="8" marL="4114800" algn="l">
              <a:lnSpc>
                <a:spcPct val="90000"/>
              </a:lnSpc>
              <a:spcBef>
                <a:spcPts val="800"/>
              </a:spcBef>
              <a:spcAft>
                <a:spcPts val="0"/>
              </a:spcAft>
              <a:buClr>
                <a:srgbClr val="1A4855"/>
              </a:buClr>
              <a:buSzPts val="1800"/>
              <a:buNone/>
              <a:defRPr/>
            </a:lvl9pPr>
          </a:lstStyle>
          <a:p/>
        </p:txBody>
      </p:sp>
      <p:sp>
        <p:nvSpPr>
          <p:cNvPr id="83" name="Google Shape;83;p11"/>
          <p:cNvSpPr txBox="1"/>
          <p:nvPr>
            <p:ph idx="11" type="ftr"/>
          </p:nvPr>
        </p:nvSpPr>
        <p:spPr>
          <a:xfrm>
            <a:off x="1341120" y="6601968"/>
            <a:ext cx="7159752"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1"/>
          <p:cNvSpPr txBox="1"/>
          <p:nvPr>
            <p:ph idx="10" type="dt"/>
          </p:nvPr>
        </p:nvSpPr>
        <p:spPr>
          <a:xfrm>
            <a:off x="8875776" y="6601968"/>
            <a:ext cx="960120"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1"/>
          <p:cNvSpPr txBox="1"/>
          <p:nvPr>
            <p:ph idx="12" type="sldNum"/>
          </p:nvPr>
        </p:nvSpPr>
        <p:spPr>
          <a:xfrm>
            <a:off x="10210800" y="6601968"/>
            <a:ext cx="640080" cy="2377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6" name="Shape 86"/>
        <p:cNvGrpSpPr/>
        <p:nvPr/>
      </p:nvGrpSpPr>
      <p:grpSpPr>
        <a:xfrm>
          <a:off x="0" y="0"/>
          <a:ext cx="0" cy="0"/>
          <a:chOff x="0" y="0"/>
          <a:chExt cx="0" cy="0"/>
        </a:xfrm>
      </p:grpSpPr>
      <p:sp>
        <p:nvSpPr>
          <p:cNvPr id="87" name="Google Shape;87;p12"/>
          <p:cNvSpPr txBox="1"/>
          <p:nvPr>
            <p:ph type="title"/>
          </p:nvPr>
        </p:nvSpPr>
        <p:spPr>
          <a:xfrm rot="5400000">
            <a:off x="7319169" y="1680369"/>
            <a:ext cx="5440362" cy="26289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1A485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12"/>
          <p:cNvSpPr txBox="1"/>
          <p:nvPr>
            <p:ph idx="1" type="body"/>
          </p:nvPr>
        </p:nvSpPr>
        <p:spPr>
          <a:xfrm rot="5400000">
            <a:off x="1985169" y="-872331"/>
            <a:ext cx="5440362"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rgbClr val="1A4855"/>
              </a:buClr>
              <a:buSzPts val="1800"/>
              <a:buChar char="•"/>
              <a:defRPr/>
            </a:lvl1pPr>
            <a:lvl2pPr indent="-342900" lvl="1" marL="914400" algn="l">
              <a:lnSpc>
                <a:spcPct val="90000"/>
              </a:lnSpc>
              <a:spcBef>
                <a:spcPts val="1000"/>
              </a:spcBef>
              <a:spcAft>
                <a:spcPts val="0"/>
              </a:spcAft>
              <a:buClr>
                <a:srgbClr val="1A4855"/>
              </a:buClr>
              <a:buSzPts val="1800"/>
              <a:buChar char="•"/>
              <a:defRPr/>
            </a:lvl2pPr>
            <a:lvl3pPr indent="-342900" lvl="2" marL="1371600" algn="l">
              <a:lnSpc>
                <a:spcPct val="90000"/>
              </a:lnSpc>
              <a:spcBef>
                <a:spcPts val="800"/>
              </a:spcBef>
              <a:spcAft>
                <a:spcPts val="0"/>
              </a:spcAft>
              <a:buClr>
                <a:srgbClr val="1A4855"/>
              </a:buClr>
              <a:buSzPts val="1800"/>
              <a:buChar char="•"/>
              <a:defRPr/>
            </a:lvl3pPr>
            <a:lvl4pPr indent="-342900" lvl="3" marL="1828800" algn="l">
              <a:lnSpc>
                <a:spcPct val="90000"/>
              </a:lnSpc>
              <a:spcBef>
                <a:spcPts val="800"/>
              </a:spcBef>
              <a:spcAft>
                <a:spcPts val="0"/>
              </a:spcAft>
              <a:buClr>
                <a:srgbClr val="1A4855"/>
              </a:buClr>
              <a:buSzPts val="1800"/>
              <a:buChar char="•"/>
              <a:defRPr/>
            </a:lvl4pPr>
            <a:lvl5pPr indent="-342900" lvl="4" marL="2286000" algn="l">
              <a:lnSpc>
                <a:spcPct val="90000"/>
              </a:lnSpc>
              <a:spcBef>
                <a:spcPts val="800"/>
              </a:spcBef>
              <a:spcAft>
                <a:spcPts val="0"/>
              </a:spcAft>
              <a:buClr>
                <a:srgbClr val="1A4855"/>
              </a:buClr>
              <a:buSzPts val="1800"/>
              <a:buChar char="•"/>
              <a:defRPr/>
            </a:lvl5pPr>
            <a:lvl6pPr indent="-342900" lvl="5" marL="2743200" algn="l">
              <a:lnSpc>
                <a:spcPct val="90000"/>
              </a:lnSpc>
              <a:spcBef>
                <a:spcPts val="800"/>
              </a:spcBef>
              <a:spcAft>
                <a:spcPts val="0"/>
              </a:spcAft>
              <a:buClr>
                <a:srgbClr val="1A4855"/>
              </a:buClr>
              <a:buSzPts val="1800"/>
              <a:buChar char="•"/>
              <a:defRPr/>
            </a:lvl6pPr>
            <a:lvl7pPr indent="-342900" lvl="6" marL="3200400" algn="l">
              <a:lnSpc>
                <a:spcPct val="90000"/>
              </a:lnSpc>
              <a:spcBef>
                <a:spcPts val="800"/>
              </a:spcBef>
              <a:spcAft>
                <a:spcPts val="0"/>
              </a:spcAft>
              <a:buClr>
                <a:srgbClr val="1A4855"/>
              </a:buClr>
              <a:buSzPts val="1800"/>
              <a:buChar char="•"/>
              <a:defRPr/>
            </a:lvl7pPr>
            <a:lvl8pPr indent="-342900" lvl="7" marL="3657600" algn="l">
              <a:lnSpc>
                <a:spcPct val="90000"/>
              </a:lnSpc>
              <a:spcBef>
                <a:spcPts val="800"/>
              </a:spcBef>
              <a:spcAft>
                <a:spcPts val="0"/>
              </a:spcAft>
              <a:buClr>
                <a:srgbClr val="1A4855"/>
              </a:buClr>
              <a:buSzPts val="1800"/>
              <a:buChar char="•"/>
              <a:defRPr/>
            </a:lvl8pPr>
            <a:lvl9pPr indent="-228600" lvl="8" marL="4114800" algn="l">
              <a:lnSpc>
                <a:spcPct val="90000"/>
              </a:lnSpc>
              <a:spcBef>
                <a:spcPts val="800"/>
              </a:spcBef>
              <a:spcAft>
                <a:spcPts val="0"/>
              </a:spcAft>
              <a:buClr>
                <a:srgbClr val="1A4855"/>
              </a:buClr>
              <a:buSzPts val="1800"/>
              <a:buNone/>
              <a:defRPr/>
            </a:lvl9pPr>
          </a:lstStyle>
          <a:p/>
        </p:txBody>
      </p:sp>
      <p:sp>
        <p:nvSpPr>
          <p:cNvPr id="89" name="Google Shape;89;p12"/>
          <p:cNvSpPr txBox="1"/>
          <p:nvPr>
            <p:ph idx="11" type="ftr"/>
          </p:nvPr>
        </p:nvSpPr>
        <p:spPr>
          <a:xfrm>
            <a:off x="1341120" y="6601968"/>
            <a:ext cx="7159752"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2"/>
          <p:cNvSpPr txBox="1"/>
          <p:nvPr>
            <p:ph idx="10" type="dt"/>
          </p:nvPr>
        </p:nvSpPr>
        <p:spPr>
          <a:xfrm>
            <a:off x="8875776" y="6601968"/>
            <a:ext cx="960120"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2"/>
          <p:cNvSpPr txBox="1"/>
          <p:nvPr>
            <p:ph idx="12" type="sldNum"/>
          </p:nvPr>
        </p:nvSpPr>
        <p:spPr>
          <a:xfrm>
            <a:off x="10210800" y="6601968"/>
            <a:ext cx="640080" cy="2377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27" name="Shape 27"/>
        <p:cNvGrpSpPr/>
        <p:nvPr/>
      </p:nvGrpSpPr>
      <p:grpSpPr>
        <a:xfrm>
          <a:off x="0" y="0"/>
          <a:ext cx="0" cy="0"/>
          <a:chOff x="0" y="0"/>
          <a:chExt cx="0" cy="0"/>
        </a:xfrm>
      </p:grpSpPr>
      <p:sp>
        <p:nvSpPr>
          <p:cNvPr id="28" name="Google Shape;28;p3"/>
          <p:cNvSpPr/>
          <p:nvPr/>
        </p:nvSpPr>
        <p:spPr>
          <a:xfrm>
            <a:off x="2552" y="-1"/>
            <a:ext cx="12188952" cy="6858002"/>
          </a:xfrm>
          <a:prstGeom prst="rect">
            <a:avLst/>
          </a:prstGeom>
          <a:gradFill>
            <a:gsLst>
              <a:gs pos="0">
                <a:srgbClr val="7CC2D5">
                  <a:alpha val="80000"/>
                </a:srgbClr>
              </a:gs>
              <a:gs pos="99000">
                <a:srgbClr val="D2EBF1">
                  <a:alpha val="0"/>
                </a:srgbClr>
              </a:gs>
              <a:gs pos="100000">
                <a:srgbClr val="D2EBF1">
                  <a:alpha val="0"/>
                </a:srgbClr>
              </a:gs>
            </a:gsLst>
            <a:lin ang="16200000" scaled="0"/>
          </a:gradFill>
          <a:ln>
            <a:noFill/>
          </a:ln>
        </p:spPr>
        <p:txBody>
          <a:bodyPr anchorCtr="0" anchor="ctr" bIns="45700" lIns="822950"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eorgia"/>
              <a:ea typeface="Georgia"/>
              <a:cs typeface="Georgia"/>
              <a:sym typeface="Georgia"/>
            </a:endParaRPr>
          </a:p>
        </p:txBody>
      </p:sp>
      <p:sp>
        <p:nvSpPr>
          <p:cNvPr id="29" name="Google Shape;29;p3"/>
          <p:cNvSpPr txBox="1"/>
          <p:nvPr>
            <p:ph type="title"/>
          </p:nvPr>
        </p:nvSpPr>
        <p:spPr>
          <a:xfrm>
            <a:off x="1293813" y="1309047"/>
            <a:ext cx="9601252" cy="26670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rgbClr val="1A4855"/>
              </a:buClr>
              <a:buSzPts val="6000"/>
              <a:buFont typeface="Georgia"/>
              <a:buNone/>
              <a:defRPr b="0"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3"/>
          <p:cNvSpPr txBox="1"/>
          <p:nvPr>
            <p:ph idx="1" type="body"/>
          </p:nvPr>
        </p:nvSpPr>
        <p:spPr>
          <a:xfrm>
            <a:off x="1293813" y="4038600"/>
            <a:ext cx="9601200" cy="1143000"/>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0"/>
              </a:spcBef>
              <a:spcAft>
                <a:spcPts val="0"/>
              </a:spcAft>
              <a:buClr>
                <a:srgbClr val="286C7F"/>
              </a:buClr>
              <a:buSzPts val="2000"/>
              <a:buNone/>
              <a:defRPr sz="2000" cap="none">
                <a:solidFill>
                  <a:srgbClr val="286C7F"/>
                </a:solidFill>
              </a:defRPr>
            </a:lvl1pPr>
            <a:lvl2pPr indent="-228600" lvl="1" marL="914400" algn="l">
              <a:lnSpc>
                <a:spcPct val="90000"/>
              </a:lnSpc>
              <a:spcBef>
                <a:spcPts val="1000"/>
              </a:spcBef>
              <a:spcAft>
                <a:spcPts val="0"/>
              </a:spcAft>
              <a:buClr>
                <a:srgbClr val="888888"/>
              </a:buClr>
              <a:buSzPts val="1800"/>
              <a:buNone/>
              <a:defRPr sz="1800">
                <a:solidFill>
                  <a:srgbClr val="888888"/>
                </a:solidFill>
              </a:defRPr>
            </a:lvl2pPr>
            <a:lvl3pPr indent="-228600" lvl="2" marL="1371600" algn="l">
              <a:lnSpc>
                <a:spcPct val="90000"/>
              </a:lnSpc>
              <a:spcBef>
                <a:spcPts val="800"/>
              </a:spcBef>
              <a:spcAft>
                <a:spcPts val="0"/>
              </a:spcAft>
              <a:buClr>
                <a:srgbClr val="888888"/>
              </a:buClr>
              <a:buSzPts val="1600"/>
              <a:buNone/>
              <a:defRPr sz="1600">
                <a:solidFill>
                  <a:srgbClr val="888888"/>
                </a:solidFill>
              </a:defRPr>
            </a:lvl3pPr>
            <a:lvl4pPr indent="-228600" lvl="3" marL="1828800" algn="l">
              <a:lnSpc>
                <a:spcPct val="90000"/>
              </a:lnSpc>
              <a:spcBef>
                <a:spcPts val="800"/>
              </a:spcBef>
              <a:spcAft>
                <a:spcPts val="0"/>
              </a:spcAft>
              <a:buClr>
                <a:srgbClr val="888888"/>
              </a:buClr>
              <a:buSzPts val="1400"/>
              <a:buNone/>
              <a:defRPr sz="1400">
                <a:solidFill>
                  <a:srgbClr val="888888"/>
                </a:solidFill>
              </a:defRPr>
            </a:lvl4pPr>
            <a:lvl5pPr indent="-228600" lvl="4" marL="2286000" algn="l">
              <a:lnSpc>
                <a:spcPct val="90000"/>
              </a:lnSpc>
              <a:spcBef>
                <a:spcPts val="800"/>
              </a:spcBef>
              <a:spcAft>
                <a:spcPts val="0"/>
              </a:spcAft>
              <a:buClr>
                <a:srgbClr val="888888"/>
              </a:buClr>
              <a:buSzPts val="1400"/>
              <a:buNone/>
              <a:defRPr sz="1400">
                <a:solidFill>
                  <a:srgbClr val="888888"/>
                </a:solidFill>
              </a:defRPr>
            </a:lvl5pPr>
            <a:lvl6pPr indent="-228600" lvl="5" marL="2743200" algn="l">
              <a:lnSpc>
                <a:spcPct val="90000"/>
              </a:lnSpc>
              <a:spcBef>
                <a:spcPts val="800"/>
              </a:spcBef>
              <a:spcAft>
                <a:spcPts val="0"/>
              </a:spcAft>
              <a:buClr>
                <a:srgbClr val="888888"/>
              </a:buClr>
              <a:buSzPts val="1400"/>
              <a:buNone/>
              <a:defRPr sz="1400">
                <a:solidFill>
                  <a:srgbClr val="888888"/>
                </a:solidFill>
              </a:defRPr>
            </a:lvl6pPr>
            <a:lvl7pPr indent="-228600" lvl="6" marL="3200400" algn="l">
              <a:lnSpc>
                <a:spcPct val="90000"/>
              </a:lnSpc>
              <a:spcBef>
                <a:spcPts val="800"/>
              </a:spcBef>
              <a:spcAft>
                <a:spcPts val="0"/>
              </a:spcAft>
              <a:buClr>
                <a:srgbClr val="888888"/>
              </a:buClr>
              <a:buSzPts val="1400"/>
              <a:buNone/>
              <a:defRPr sz="1400">
                <a:solidFill>
                  <a:srgbClr val="888888"/>
                </a:solidFill>
              </a:defRPr>
            </a:lvl7pPr>
            <a:lvl8pPr indent="-228600" lvl="7" marL="3657600" algn="l">
              <a:lnSpc>
                <a:spcPct val="90000"/>
              </a:lnSpc>
              <a:spcBef>
                <a:spcPts val="800"/>
              </a:spcBef>
              <a:spcAft>
                <a:spcPts val="0"/>
              </a:spcAft>
              <a:buClr>
                <a:srgbClr val="888888"/>
              </a:buClr>
              <a:buSzPts val="1400"/>
              <a:buNone/>
              <a:defRPr sz="1400">
                <a:solidFill>
                  <a:srgbClr val="888888"/>
                </a:solidFill>
              </a:defRPr>
            </a:lvl8pPr>
            <a:lvl9pPr indent="-228600" lvl="8" marL="4114800" algn="l">
              <a:lnSpc>
                <a:spcPct val="90000"/>
              </a:lnSpc>
              <a:spcBef>
                <a:spcPts val="800"/>
              </a:spcBef>
              <a:spcAft>
                <a:spcPts val="0"/>
              </a:spcAft>
              <a:buClr>
                <a:srgbClr val="888888"/>
              </a:buClr>
              <a:buSzPts val="1400"/>
              <a:buNone/>
              <a:defRPr sz="1400">
                <a:solidFill>
                  <a:srgbClr val="888888"/>
                </a:solidFill>
              </a:defRPr>
            </a:lvl9pPr>
          </a:lstStyle>
          <a:p/>
        </p:txBody>
      </p:sp>
      <p:sp>
        <p:nvSpPr>
          <p:cNvPr id="31" name="Google Shape;31;p3"/>
          <p:cNvSpPr txBox="1"/>
          <p:nvPr>
            <p:ph idx="11" type="ftr"/>
          </p:nvPr>
        </p:nvSpPr>
        <p:spPr>
          <a:xfrm>
            <a:off x="1341120" y="6601968"/>
            <a:ext cx="7159752"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
          <p:cNvSpPr txBox="1"/>
          <p:nvPr>
            <p:ph idx="10" type="dt"/>
          </p:nvPr>
        </p:nvSpPr>
        <p:spPr>
          <a:xfrm>
            <a:off x="8875776" y="6601968"/>
            <a:ext cx="960120"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3"/>
          <p:cNvSpPr txBox="1"/>
          <p:nvPr>
            <p:ph idx="12" type="sldNum"/>
          </p:nvPr>
        </p:nvSpPr>
        <p:spPr>
          <a:xfrm>
            <a:off x="10210800" y="6601968"/>
            <a:ext cx="640080" cy="2377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4" name="Shape 34"/>
        <p:cNvGrpSpPr/>
        <p:nvPr/>
      </p:nvGrpSpPr>
      <p:grpSpPr>
        <a:xfrm>
          <a:off x="0" y="0"/>
          <a:ext cx="0" cy="0"/>
          <a:chOff x="0" y="0"/>
          <a:chExt cx="0" cy="0"/>
        </a:xfrm>
      </p:grpSpPr>
      <p:sp>
        <p:nvSpPr>
          <p:cNvPr id="35" name="Google Shape;35;p4"/>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1A485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4"/>
          <p:cNvSpPr txBox="1"/>
          <p:nvPr>
            <p:ph idx="1" type="body"/>
          </p:nvPr>
        </p:nvSpPr>
        <p:spPr>
          <a:xfrm>
            <a:off x="1341120" y="1572768"/>
            <a:ext cx="9509760" cy="414223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rgbClr val="1A4855"/>
              </a:buClr>
              <a:buSzPts val="1800"/>
              <a:buChar char="•"/>
              <a:defRPr/>
            </a:lvl1pPr>
            <a:lvl2pPr indent="-342900" lvl="1" marL="914400" algn="l">
              <a:lnSpc>
                <a:spcPct val="90000"/>
              </a:lnSpc>
              <a:spcBef>
                <a:spcPts val="1000"/>
              </a:spcBef>
              <a:spcAft>
                <a:spcPts val="0"/>
              </a:spcAft>
              <a:buClr>
                <a:srgbClr val="1A4855"/>
              </a:buClr>
              <a:buSzPts val="1800"/>
              <a:buChar char="•"/>
              <a:defRPr/>
            </a:lvl2pPr>
            <a:lvl3pPr indent="-342900" lvl="2" marL="1371600" algn="l">
              <a:lnSpc>
                <a:spcPct val="90000"/>
              </a:lnSpc>
              <a:spcBef>
                <a:spcPts val="800"/>
              </a:spcBef>
              <a:spcAft>
                <a:spcPts val="0"/>
              </a:spcAft>
              <a:buClr>
                <a:srgbClr val="1A4855"/>
              </a:buClr>
              <a:buSzPts val="1800"/>
              <a:buChar char="•"/>
              <a:defRPr/>
            </a:lvl3pPr>
            <a:lvl4pPr indent="-342900" lvl="3" marL="1828800" algn="l">
              <a:lnSpc>
                <a:spcPct val="90000"/>
              </a:lnSpc>
              <a:spcBef>
                <a:spcPts val="800"/>
              </a:spcBef>
              <a:spcAft>
                <a:spcPts val="0"/>
              </a:spcAft>
              <a:buClr>
                <a:srgbClr val="1A4855"/>
              </a:buClr>
              <a:buSzPts val="1800"/>
              <a:buChar char="•"/>
              <a:defRPr/>
            </a:lvl4pPr>
            <a:lvl5pPr indent="-317500" lvl="4" marL="2286000" algn="l">
              <a:lnSpc>
                <a:spcPct val="90000"/>
              </a:lnSpc>
              <a:spcBef>
                <a:spcPts val="800"/>
              </a:spcBef>
              <a:spcAft>
                <a:spcPts val="0"/>
              </a:spcAft>
              <a:buClr>
                <a:srgbClr val="1A4855"/>
              </a:buClr>
              <a:buSzPts val="1400"/>
              <a:buChar char="•"/>
              <a:defRPr/>
            </a:lvl5pPr>
            <a:lvl6pPr indent="-342900" lvl="5" marL="2743200" algn="l">
              <a:lnSpc>
                <a:spcPct val="90000"/>
              </a:lnSpc>
              <a:spcBef>
                <a:spcPts val="800"/>
              </a:spcBef>
              <a:spcAft>
                <a:spcPts val="0"/>
              </a:spcAft>
              <a:buClr>
                <a:srgbClr val="1A4855"/>
              </a:buClr>
              <a:buSzPts val="1800"/>
              <a:buChar char="•"/>
              <a:defRPr/>
            </a:lvl6pPr>
            <a:lvl7pPr indent="-342900" lvl="6" marL="3200400" algn="l">
              <a:lnSpc>
                <a:spcPct val="90000"/>
              </a:lnSpc>
              <a:spcBef>
                <a:spcPts val="800"/>
              </a:spcBef>
              <a:spcAft>
                <a:spcPts val="0"/>
              </a:spcAft>
              <a:buClr>
                <a:srgbClr val="1A4855"/>
              </a:buClr>
              <a:buSzPts val="1800"/>
              <a:buChar char="•"/>
              <a:defRPr/>
            </a:lvl7pPr>
            <a:lvl8pPr indent="-342900" lvl="7" marL="3657600" algn="l">
              <a:lnSpc>
                <a:spcPct val="90000"/>
              </a:lnSpc>
              <a:spcBef>
                <a:spcPts val="800"/>
              </a:spcBef>
              <a:spcAft>
                <a:spcPts val="0"/>
              </a:spcAft>
              <a:buClr>
                <a:srgbClr val="1A4855"/>
              </a:buClr>
              <a:buSzPts val="1800"/>
              <a:buChar char="•"/>
              <a:defRPr/>
            </a:lvl8pPr>
            <a:lvl9pPr indent="-228600" lvl="8" marL="4114800" algn="l">
              <a:lnSpc>
                <a:spcPct val="90000"/>
              </a:lnSpc>
              <a:spcBef>
                <a:spcPts val="800"/>
              </a:spcBef>
              <a:spcAft>
                <a:spcPts val="0"/>
              </a:spcAft>
              <a:buClr>
                <a:srgbClr val="1A4855"/>
              </a:buClr>
              <a:buSzPts val="1800"/>
              <a:buNone/>
              <a:defRPr/>
            </a:lvl9pPr>
          </a:lstStyle>
          <a:p/>
        </p:txBody>
      </p:sp>
      <p:sp>
        <p:nvSpPr>
          <p:cNvPr id="37" name="Google Shape;37;p4"/>
          <p:cNvSpPr txBox="1"/>
          <p:nvPr>
            <p:ph idx="11" type="ftr"/>
          </p:nvPr>
        </p:nvSpPr>
        <p:spPr>
          <a:xfrm>
            <a:off x="1341120" y="6601968"/>
            <a:ext cx="7159752"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4"/>
          <p:cNvSpPr txBox="1"/>
          <p:nvPr>
            <p:ph idx="10" type="dt"/>
          </p:nvPr>
        </p:nvSpPr>
        <p:spPr>
          <a:xfrm>
            <a:off x="8875776" y="6601968"/>
            <a:ext cx="960120"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4"/>
          <p:cNvSpPr txBox="1"/>
          <p:nvPr>
            <p:ph idx="12" type="sldNum"/>
          </p:nvPr>
        </p:nvSpPr>
        <p:spPr>
          <a:xfrm>
            <a:off x="10210800" y="6601968"/>
            <a:ext cx="640080" cy="2377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5"/>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1A485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5"/>
          <p:cNvSpPr txBox="1"/>
          <p:nvPr>
            <p:ph idx="1" type="body"/>
          </p:nvPr>
        </p:nvSpPr>
        <p:spPr>
          <a:xfrm>
            <a:off x="6278880" y="1572768"/>
            <a:ext cx="4572000" cy="4142232"/>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800"/>
              </a:spcBef>
              <a:spcAft>
                <a:spcPts val="0"/>
              </a:spcAft>
              <a:buClr>
                <a:srgbClr val="1A4855"/>
              </a:buClr>
              <a:buSzPts val="2000"/>
              <a:buChar char="•"/>
              <a:defRPr sz="2000"/>
            </a:lvl1pPr>
            <a:lvl2pPr indent="-342900" lvl="1" marL="914400" algn="l">
              <a:lnSpc>
                <a:spcPct val="90000"/>
              </a:lnSpc>
              <a:spcBef>
                <a:spcPts val="1000"/>
              </a:spcBef>
              <a:spcAft>
                <a:spcPts val="0"/>
              </a:spcAft>
              <a:buClr>
                <a:srgbClr val="1A4855"/>
              </a:buClr>
              <a:buSzPts val="1800"/>
              <a:buChar char="•"/>
              <a:defRPr sz="1800"/>
            </a:lvl2pPr>
            <a:lvl3pPr indent="-330200" lvl="2" marL="1371600" algn="l">
              <a:lnSpc>
                <a:spcPct val="90000"/>
              </a:lnSpc>
              <a:spcBef>
                <a:spcPts val="800"/>
              </a:spcBef>
              <a:spcAft>
                <a:spcPts val="0"/>
              </a:spcAft>
              <a:buClr>
                <a:srgbClr val="1A4855"/>
              </a:buClr>
              <a:buSzPts val="1600"/>
              <a:buChar char="•"/>
              <a:defRPr sz="1600"/>
            </a:lvl3pPr>
            <a:lvl4pPr indent="-317500" lvl="3" marL="1828800" algn="l">
              <a:lnSpc>
                <a:spcPct val="90000"/>
              </a:lnSpc>
              <a:spcBef>
                <a:spcPts val="800"/>
              </a:spcBef>
              <a:spcAft>
                <a:spcPts val="0"/>
              </a:spcAft>
              <a:buClr>
                <a:srgbClr val="1A4855"/>
              </a:buClr>
              <a:buSzPts val="1400"/>
              <a:buChar char="•"/>
              <a:defRPr sz="1400"/>
            </a:lvl4pPr>
            <a:lvl5pPr indent="-317500" lvl="4" marL="2286000" algn="l">
              <a:lnSpc>
                <a:spcPct val="90000"/>
              </a:lnSpc>
              <a:spcBef>
                <a:spcPts val="800"/>
              </a:spcBef>
              <a:spcAft>
                <a:spcPts val="0"/>
              </a:spcAft>
              <a:buClr>
                <a:srgbClr val="1A4855"/>
              </a:buClr>
              <a:buSzPts val="1400"/>
              <a:buChar char="•"/>
              <a:defRPr sz="1400"/>
            </a:lvl5pPr>
            <a:lvl6pPr indent="-317500" lvl="5" marL="2743200" algn="l">
              <a:lnSpc>
                <a:spcPct val="90000"/>
              </a:lnSpc>
              <a:spcBef>
                <a:spcPts val="800"/>
              </a:spcBef>
              <a:spcAft>
                <a:spcPts val="0"/>
              </a:spcAft>
              <a:buClr>
                <a:srgbClr val="1A4855"/>
              </a:buClr>
              <a:buSzPts val="1400"/>
              <a:buChar char="•"/>
              <a:defRPr sz="1400"/>
            </a:lvl6pPr>
            <a:lvl7pPr indent="-317500" lvl="6" marL="3200400" algn="l">
              <a:lnSpc>
                <a:spcPct val="90000"/>
              </a:lnSpc>
              <a:spcBef>
                <a:spcPts val="800"/>
              </a:spcBef>
              <a:spcAft>
                <a:spcPts val="0"/>
              </a:spcAft>
              <a:buClr>
                <a:srgbClr val="1A4855"/>
              </a:buClr>
              <a:buSzPts val="1400"/>
              <a:buChar char="•"/>
              <a:defRPr sz="1400"/>
            </a:lvl7pPr>
            <a:lvl8pPr indent="-317500" lvl="7" marL="3657600" algn="l">
              <a:lnSpc>
                <a:spcPct val="90000"/>
              </a:lnSpc>
              <a:spcBef>
                <a:spcPts val="800"/>
              </a:spcBef>
              <a:spcAft>
                <a:spcPts val="0"/>
              </a:spcAft>
              <a:buClr>
                <a:srgbClr val="1A4855"/>
              </a:buClr>
              <a:buSzPts val="1400"/>
              <a:buChar char="•"/>
              <a:defRPr sz="1400"/>
            </a:lvl8pPr>
            <a:lvl9pPr indent="-228600" lvl="8" marL="4114800" algn="l">
              <a:lnSpc>
                <a:spcPct val="90000"/>
              </a:lnSpc>
              <a:spcBef>
                <a:spcPts val="800"/>
              </a:spcBef>
              <a:spcAft>
                <a:spcPts val="0"/>
              </a:spcAft>
              <a:buClr>
                <a:srgbClr val="1A4855"/>
              </a:buClr>
              <a:buSzPts val="1400"/>
              <a:buNone/>
              <a:defRPr sz="1400"/>
            </a:lvl9pPr>
          </a:lstStyle>
          <a:p/>
        </p:txBody>
      </p:sp>
      <p:sp>
        <p:nvSpPr>
          <p:cNvPr id="43" name="Google Shape;43;p5"/>
          <p:cNvSpPr txBox="1"/>
          <p:nvPr>
            <p:ph idx="2" type="body"/>
          </p:nvPr>
        </p:nvSpPr>
        <p:spPr>
          <a:xfrm>
            <a:off x="1341120" y="1572768"/>
            <a:ext cx="4572000" cy="4142232"/>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800"/>
              </a:spcBef>
              <a:spcAft>
                <a:spcPts val="0"/>
              </a:spcAft>
              <a:buClr>
                <a:srgbClr val="1A4855"/>
              </a:buClr>
              <a:buSzPts val="2000"/>
              <a:buChar char="•"/>
              <a:defRPr sz="2000"/>
            </a:lvl1pPr>
            <a:lvl2pPr indent="-342900" lvl="1" marL="914400" algn="l">
              <a:lnSpc>
                <a:spcPct val="90000"/>
              </a:lnSpc>
              <a:spcBef>
                <a:spcPts val="1000"/>
              </a:spcBef>
              <a:spcAft>
                <a:spcPts val="0"/>
              </a:spcAft>
              <a:buClr>
                <a:srgbClr val="1A4855"/>
              </a:buClr>
              <a:buSzPts val="1800"/>
              <a:buChar char="•"/>
              <a:defRPr sz="1800"/>
            </a:lvl2pPr>
            <a:lvl3pPr indent="-330200" lvl="2" marL="1371600" algn="l">
              <a:lnSpc>
                <a:spcPct val="90000"/>
              </a:lnSpc>
              <a:spcBef>
                <a:spcPts val="800"/>
              </a:spcBef>
              <a:spcAft>
                <a:spcPts val="0"/>
              </a:spcAft>
              <a:buClr>
                <a:srgbClr val="1A4855"/>
              </a:buClr>
              <a:buSzPts val="1600"/>
              <a:buChar char="•"/>
              <a:defRPr sz="1600"/>
            </a:lvl3pPr>
            <a:lvl4pPr indent="-317500" lvl="3" marL="1828800" algn="l">
              <a:lnSpc>
                <a:spcPct val="90000"/>
              </a:lnSpc>
              <a:spcBef>
                <a:spcPts val="800"/>
              </a:spcBef>
              <a:spcAft>
                <a:spcPts val="0"/>
              </a:spcAft>
              <a:buClr>
                <a:srgbClr val="1A4855"/>
              </a:buClr>
              <a:buSzPts val="1400"/>
              <a:buChar char="•"/>
              <a:defRPr sz="1400"/>
            </a:lvl4pPr>
            <a:lvl5pPr indent="-317500" lvl="4" marL="2286000" algn="l">
              <a:lnSpc>
                <a:spcPct val="90000"/>
              </a:lnSpc>
              <a:spcBef>
                <a:spcPts val="800"/>
              </a:spcBef>
              <a:spcAft>
                <a:spcPts val="0"/>
              </a:spcAft>
              <a:buClr>
                <a:srgbClr val="1A4855"/>
              </a:buClr>
              <a:buSzPts val="1400"/>
              <a:buChar char="•"/>
              <a:defRPr sz="1400"/>
            </a:lvl5pPr>
            <a:lvl6pPr indent="-317500" lvl="5" marL="2743200" algn="l">
              <a:lnSpc>
                <a:spcPct val="90000"/>
              </a:lnSpc>
              <a:spcBef>
                <a:spcPts val="800"/>
              </a:spcBef>
              <a:spcAft>
                <a:spcPts val="0"/>
              </a:spcAft>
              <a:buClr>
                <a:srgbClr val="1A4855"/>
              </a:buClr>
              <a:buSzPts val="1400"/>
              <a:buChar char="•"/>
              <a:defRPr sz="1400"/>
            </a:lvl6pPr>
            <a:lvl7pPr indent="-317500" lvl="6" marL="3200400" algn="l">
              <a:lnSpc>
                <a:spcPct val="90000"/>
              </a:lnSpc>
              <a:spcBef>
                <a:spcPts val="800"/>
              </a:spcBef>
              <a:spcAft>
                <a:spcPts val="0"/>
              </a:spcAft>
              <a:buClr>
                <a:srgbClr val="1A4855"/>
              </a:buClr>
              <a:buSzPts val="1400"/>
              <a:buChar char="•"/>
              <a:defRPr sz="1400"/>
            </a:lvl7pPr>
            <a:lvl8pPr indent="-317500" lvl="7" marL="3657600" algn="l">
              <a:lnSpc>
                <a:spcPct val="90000"/>
              </a:lnSpc>
              <a:spcBef>
                <a:spcPts val="800"/>
              </a:spcBef>
              <a:spcAft>
                <a:spcPts val="0"/>
              </a:spcAft>
              <a:buClr>
                <a:srgbClr val="1A4855"/>
              </a:buClr>
              <a:buSzPts val="1400"/>
              <a:buChar char="•"/>
              <a:defRPr sz="1400"/>
            </a:lvl8pPr>
            <a:lvl9pPr indent="-228600" lvl="8" marL="4114800" algn="l">
              <a:lnSpc>
                <a:spcPct val="90000"/>
              </a:lnSpc>
              <a:spcBef>
                <a:spcPts val="800"/>
              </a:spcBef>
              <a:spcAft>
                <a:spcPts val="0"/>
              </a:spcAft>
              <a:buClr>
                <a:srgbClr val="1A4855"/>
              </a:buClr>
              <a:buSzPts val="1400"/>
              <a:buNone/>
              <a:defRPr sz="1400"/>
            </a:lvl9pPr>
          </a:lstStyle>
          <a:p/>
        </p:txBody>
      </p:sp>
      <p:sp>
        <p:nvSpPr>
          <p:cNvPr id="44" name="Google Shape;44;p5"/>
          <p:cNvSpPr txBox="1"/>
          <p:nvPr>
            <p:ph idx="11" type="ftr"/>
          </p:nvPr>
        </p:nvSpPr>
        <p:spPr>
          <a:xfrm>
            <a:off x="1341120" y="6601968"/>
            <a:ext cx="7159752"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5"/>
          <p:cNvSpPr txBox="1"/>
          <p:nvPr>
            <p:ph idx="10" type="dt"/>
          </p:nvPr>
        </p:nvSpPr>
        <p:spPr>
          <a:xfrm>
            <a:off x="8875776" y="6601968"/>
            <a:ext cx="960120"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5"/>
          <p:cNvSpPr txBox="1"/>
          <p:nvPr>
            <p:ph idx="12" type="sldNum"/>
          </p:nvPr>
        </p:nvSpPr>
        <p:spPr>
          <a:xfrm>
            <a:off x="10210800" y="6601968"/>
            <a:ext cx="640080" cy="2377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47" name="Shape 47"/>
        <p:cNvGrpSpPr/>
        <p:nvPr/>
      </p:nvGrpSpPr>
      <p:grpSpPr>
        <a:xfrm>
          <a:off x="0" y="0"/>
          <a:ext cx="0" cy="0"/>
          <a:chOff x="0" y="0"/>
          <a:chExt cx="0" cy="0"/>
        </a:xfrm>
      </p:grpSpPr>
      <p:sp>
        <p:nvSpPr>
          <p:cNvPr id="48" name="Google Shape;48;p6"/>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1A485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6"/>
          <p:cNvSpPr txBox="1"/>
          <p:nvPr>
            <p:ph idx="1" type="body"/>
          </p:nvPr>
        </p:nvSpPr>
        <p:spPr>
          <a:xfrm>
            <a:off x="1341120" y="1572768"/>
            <a:ext cx="4572000" cy="766588"/>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rgbClr val="1A4855"/>
              </a:buClr>
              <a:buSzPts val="2000"/>
              <a:buNone/>
              <a:defRPr b="0" sz="2000"/>
            </a:lvl1pPr>
            <a:lvl2pPr indent="-228600" lvl="1" marL="914400" algn="l">
              <a:lnSpc>
                <a:spcPct val="90000"/>
              </a:lnSpc>
              <a:spcBef>
                <a:spcPts val="1000"/>
              </a:spcBef>
              <a:spcAft>
                <a:spcPts val="0"/>
              </a:spcAft>
              <a:buClr>
                <a:srgbClr val="1A4855"/>
              </a:buClr>
              <a:buSzPts val="2000"/>
              <a:buNone/>
              <a:defRPr b="1" sz="2000"/>
            </a:lvl2pPr>
            <a:lvl3pPr indent="-228600" lvl="2" marL="1371600" algn="l">
              <a:lnSpc>
                <a:spcPct val="90000"/>
              </a:lnSpc>
              <a:spcBef>
                <a:spcPts val="800"/>
              </a:spcBef>
              <a:spcAft>
                <a:spcPts val="0"/>
              </a:spcAft>
              <a:buClr>
                <a:srgbClr val="1A4855"/>
              </a:buClr>
              <a:buSzPts val="1800"/>
              <a:buNone/>
              <a:defRPr b="1" sz="1800"/>
            </a:lvl3pPr>
            <a:lvl4pPr indent="-228600" lvl="3" marL="1828800" algn="l">
              <a:lnSpc>
                <a:spcPct val="90000"/>
              </a:lnSpc>
              <a:spcBef>
                <a:spcPts val="800"/>
              </a:spcBef>
              <a:spcAft>
                <a:spcPts val="0"/>
              </a:spcAft>
              <a:buClr>
                <a:srgbClr val="1A4855"/>
              </a:buClr>
              <a:buSzPts val="1600"/>
              <a:buNone/>
              <a:defRPr b="1" sz="1600"/>
            </a:lvl4pPr>
            <a:lvl5pPr indent="-228600" lvl="4" marL="2286000" algn="l">
              <a:lnSpc>
                <a:spcPct val="90000"/>
              </a:lnSpc>
              <a:spcBef>
                <a:spcPts val="800"/>
              </a:spcBef>
              <a:spcAft>
                <a:spcPts val="0"/>
              </a:spcAft>
              <a:buClr>
                <a:srgbClr val="1A4855"/>
              </a:buClr>
              <a:buSzPts val="1600"/>
              <a:buNone/>
              <a:defRPr b="1" sz="1600"/>
            </a:lvl5pPr>
            <a:lvl6pPr indent="-228600" lvl="5" marL="2743200" algn="l">
              <a:lnSpc>
                <a:spcPct val="90000"/>
              </a:lnSpc>
              <a:spcBef>
                <a:spcPts val="800"/>
              </a:spcBef>
              <a:spcAft>
                <a:spcPts val="0"/>
              </a:spcAft>
              <a:buClr>
                <a:srgbClr val="1A4855"/>
              </a:buClr>
              <a:buSzPts val="1600"/>
              <a:buNone/>
              <a:defRPr b="1" sz="1600"/>
            </a:lvl6pPr>
            <a:lvl7pPr indent="-228600" lvl="6" marL="3200400" algn="l">
              <a:lnSpc>
                <a:spcPct val="90000"/>
              </a:lnSpc>
              <a:spcBef>
                <a:spcPts val="800"/>
              </a:spcBef>
              <a:spcAft>
                <a:spcPts val="0"/>
              </a:spcAft>
              <a:buClr>
                <a:srgbClr val="1A4855"/>
              </a:buClr>
              <a:buSzPts val="1600"/>
              <a:buNone/>
              <a:defRPr b="1" sz="1600"/>
            </a:lvl7pPr>
            <a:lvl8pPr indent="-228600" lvl="7" marL="3657600" algn="l">
              <a:lnSpc>
                <a:spcPct val="90000"/>
              </a:lnSpc>
              <a:spcBef>
                <a:spcPts val="800"/>
              </a:spcBef>
              <a:spcAft>
                <a:spcPts val="0"/>
              </a:spcAft>
              <a:buClr>
                <a:srgbClr val="1A4855"/>
              </a:buClr>
              <a:buSzPts val="1600"/>
              <a:buNone/>
              <a:defRPr b="1" sz="1600"/>
            </a:lvl8pPr>
            <a:lvl9pPr indent="-228600" lvl="8" marL="4114800" algn="l">
              <a:lnSpc>
                <a:spcPct val="90000"/>
              </a:lnSpc>
              <a:spcBef>
                <a:spcPts val="800"/>
              </a:spcBef>
              <a:spcAft>
                <a:spcPts val="0"/>
              </a:spcAft>
              <a:buClr>
                <a:srgbClr val="1A4855"/>
              </a:buClr>
              <a:buSzPts val="1600"/>
              <a:buNone/>
              <a:defRPr b="1" sz="1600"/>
            </a:lvl9pPr>
          </a:lstStyle>
          <a:p/>
        </p:txBody>
      </p:sp>
      <p:sp>
        <p:nvSpPr>
          <p:cNvPr id="50" name="Google Shape;50;p6"/>
          <p:cNvSpPr txBox="1"/>
          <p:nvPr>
            <p:ph idx="2" type="body"/>
          </p:nvPr>
        </p:nvSpPr>
        <p:spPr>
          <a:xfrm>
            <a:off x="1341120" y="2365861"/>
            <a:ext cx="4572000" cy="334914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rgbClr val="1A4855"/>
              </a:buClr>
              <a:buSzPts val="1800"/>
              <a:buChar char="•"/>
              <a:defRPr sz="1800"/>
            </a:lvl1pPr>
            <a:lvl2pPr indent="-330200" lvl="1" marL="914400" algn="l">
              <a:lnSpc>
                <a:spcPct val="90000"/>
              </a:lnSpc>
              <a:spcBef>
                <a:spcPts val="1000"/>
              </a:spcBef>
              <a:spcAft>
                <a:spcPts val="0"/>
              </a:spcAft>
              <a:buClr>
                <a:srgbClr val="1A4855"/>
              </a:buClr>
              <a:buSzPts val="1600"/>
              <a:buChar char="•"/>
              <a:defRPr sz="1600"/>
            </a:lvl2pPr>
            <a:lvl3pPr indent="-317500" lvl="2" marL="1371600" algn="l">
              <a:lnSpc>
                <a:spcPct val="90000"/>
              </a:lnSpc>
              <a:spcBef>
                <a:spcPts val="800"/>
              </a:spcBef>
              <a:spcAft>
                <a:spcPts val="0"/>
              </a:spcAft>
              <a:buClr>
                <a:srgbClr val="1A4855"/>
              </a:buClr>
              <a:buSzPts val="1400"/>
              <a:buChar char="•"/>
              <a:defRPr sz="1400"/>
            </a:lvl3pPr>
            <a:lvl4pPr indent="-304800" lvl="3" marL="1828800" algn="l">
              <a:lnSpc>
                <a:spcPct val="90000"/>
              </a:lnSpc>
              <a:spcBef>
                <a:spcPts val="800"/>
              </a:spcBef>
              <a:spcAft>
                <a:spcPts val="0"/>
              </a:spcAft>
              <a:buClr>
                <a:srgbClr val="1A4855"/>
              </a:buClr>
              <a:buSzPts val="1200"/>
              <a:buChar char="•"/>
              <a:defRPr sz="1200"/>
            </a:lvl4pPr>
            <a:lvl5pPr indent="-304800" lvl="4" marL="2286000" algn="l">
              <a:lnSpc>
                <a:spcPct val="90000"/>
              </a:lnSpc>
              <a:spcBef>
                <a:spcPts val="800"/>
              </a:spcBef>
              <a:spcAft>
                <a:spcPts val="0"/>
              </a:spcAft>
              <a:buClr>
                <a:srgbClr val="1A4855"/>
              </a:buClr>
              <a:buSzPts val="1200"/>
              <a:buChar char="•"/>
              <a:defRPr sz="1200"/>
            </a:lvl5pPr>
            <a:lvl6pPr indent="-304800" lvl="5" marL="2743200" algn="l">
              <a:lnSpc>
                <a:spcPct val="90000"/>
              </a:lnSpc>
              <a:spcBef>
                <a:spcPts val="800"/>
              </a:spcBef>
              <a:spcAft>
                <a:spcPts val="0"/>
              </a:spcAft>
              <a:buClr>
                <a:srgbClr val="1A4855"/>
              </a:buClr>
              <a:buSzPts val="1200"/>
              <a:buChar char="•"/>
              <a:defRPr sz="1200"/>
            </a:lvl6pPr>
            <a:lvl7pPr indent="-304800" lvl="6" marL="3200400" algn="l">
              <a:lnSpc>
                <a:spcPct val="90000"/>
              </a:lnSpc>
              <a:spcBef>
                <a:spcPts val="800"/>
              </a:spcBef>
              <a:spcAft>
                <a:spcPts val="0"/>
              </a:spcAft>
              <a:buClr>
                <a:srgbClr val="1A4855"/>
              </a:buClr>
              <a:buSzPts val="1200"/>
              <a:buChar char="•"/>
              <a:defRPr sz="1200"/>
            </a:lvl7pPr>
            <a:lvl8pPr indent="-304800" lvl="7" marL="3657600" algn="l">
              <a:lnSpc>
                <a:spcPct val="90000"/>
              </a:lnSpc>
              <a:spcBef>
                <a:spcPts val="800"/>
              </a:spcBef>
              <a:spcAft>
                <a:spcPts val="0"/>
              </a:spcAft>
              <a:buClr>
                <a:srgbClr val="1A4855"/>
              </a:buClr>
              <a:buSzPts val="1200"/>
              <a:buChar char="•"/>
              <a:defRPr sz="1200"/>
            </a:lvl8pPr>
            <a:lvl9pPr indent="-228600" lvl="8" marL="4114800" algn="l">
              <a:lnSpc>
                <a:spcPct val="90000"/>
              </a:lnSpc>
              <a:spcBef>
                <a:spcPts val="800"/>
              </a:spcBef>
              <a:spcAft>
                <a:spcPts val="0"/>
              </a:spcAft>
              <a:buClr>
                <a:srgbClr val="1A4855"/>
              </a:buClr>
              <a:buSzPts val="1200"/>
              <a:buNone/>
              <a:defRPr sz="1200"/>
            </a:lvl9pPr>
          </a:lstStyle>
          <a:p/>
        </p:txBody>
      </p:sp>
      <p:sp>
        <p:nvSpPr>
          <p:cNvPr id="51" name="Google Shape;51;p6"/>
          <p:cNvSpPr txBox="1"/>
          <p:nvPr>
            <p:ph idx="3" type="body"/>
          </p:nvPr>
        </p:nvSpPr>
        <p:spPr>
          <a:xfrm>
            <a:off x="6278880" y="1572768"/>
            <a:ext cx="4572000" cy="766588"/>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rgbClr val="1A4855"/>
              </a:buClr>
              <a:buSzPts val="2000"/>
              <a:buNone/>
              <a:defRPr b="0" sz="2000"/>
            </a:lvl1pPr>
            <a:lvl2pPr indent="-228600" lvl="1" marL="914400" algn="l">
              <a:lnSpc>
                <a:spcPct val="90000"/>
              </a:lnSpc>
              <a:spcBef>
                <a:spcPts val="1000"/>
              </a:spcBef>
              <a:spcAft>
                <a:spcPts val="0"/>
              </a:spcAft>
              <a:buClr>
                <a:srgbClr val="1A4855"/>
              </a:buClr>
              <a:buSzPts val="2000"/>
              <a:buNone/>
              <a:defRPr b="1" sz="2000"/>
            </a:lvl2pPr>
            <a:lvl3pPr indent="-228600" lvl="2" marL="1371600" algn="l">
              <a:lnSpc>
                <a:spcPct val="90000"/>
              </a:lnSpc>
              <a:spcBef>
                <a:spcPts val="800"/>
              </a:spcBef>
              <a:spcAft>
                <a:spcPts val="0"/>
              </a:spcAft>
              <a:buClr>
                <a:srgbClr val="1A4855"/>
              </a:buClr>
              <a:buSzPts val="1800"/>
              <a:buNone/>
              <a:defRPr b="1" sz="1800"/>
            </a:lvl3pPr>
            <a:lvl4pPr indent="-228600" lvl="3" marL="1828800" algn="l">
              <a:lnSpc>
                <a:spcPct val="90000"/>
              </a:lnSpc>
              <a:spcBef>
                <a:spcPts val="800"/>
              </a:spcBef>
              <a:spcAft>
                <a:spcPts val="0"/>
              </a:spcAft>
              <a:buClr>
                <a:srgbClr val="1A4855"/>
              </a:buClr>
              <a:buSzPts val="1600"/>
              <a:buNone/>
              <a:defRPr b="1" sz="1600"/>
            </a:lvl4pPr>
            <a:lvl5pPr indent="-228600" lvl="4" marL="2286000" algn="l">
              <a:lnSpc>
                <a:spcPct val="90000"/>
              </a:lnSpc>
              <a:spcBef>
                <a:spcPts val="800"/>
              </a:spcBef>
              <a:spcAft>
                <a:spcPts val="0"/>
              </a:spcAft>
              <a:buClr>
                <a:srgbClr val="1A4855"/>
              </a:buClr>
              <a:buSzPts val="1600"/>
              <a:buNone/>
              <a:defRPr b="1" sz="1600"/>
            </a:lvl5pPr>
            <a:lvl6pPr indent="-228600" lvl="5" marL="2743200" algn="l">
              <a:lnSpc>
                <a:spcPct val="90000"/>
              </a:lnSpc>
              <a:spcBef>
                <a:spcPts val="800"/>
              </a:spcBef>
              <a:spcAft>
                <a:spcPts val="0"/>
              </a:spcAft>
              <a:buClr>
                <a:srgbClr val="1A4855"/>
              </a:buClr>
              <a:buSzPts val="1600"/>
              <a:buNone/>
              <a:defRPr b="1" sz="1600"/>
            </a:lvl6pPr>
            <a:lvl7pPr indent="-228600" lvl="6" marL="3200400" algn="l">
              <a:lnSpc>
                <a:spcPct val="90000"/>
              </a:lnSpc>
              <a:spcBef>
                <a:spcPts val="800"/>
              </a:spcBef>
              <a:spcAft>
                <a:spcPts val="0"/>
              </a:spcAft>
              <a:buClr>
                <a:srgbClr val="1A4855"/>
              </a:buClr>
              <a:buSzPts val="1600"/>
              <a:buNone/>
              <a:defRPr b="1" sz="1600"/>
            </a:lvl7pPr>
            <a:lvl8pPr indent="-228600" lvl="7" marL="3657600" algn="l">
              <a:lnSpc>
                <a:spcPct val="90000"/>
              </a:lnSpc>
              <a:spcBef>
                <a:spcPts val="800"/>
              </a:spcBef>
              <a:spcAft>
                <a:spcPts val="0"/>
              </a:spcAft>
              <a:buClr>
                <a:srgbClr val="1A4855"/>
              </a:buClr>
              <a:buSzPts val="1600"/>
              <a:buNone/>
              <a:defRPr b="1" sz="1600"/>
            </a:lvl8pPr>
            <a:lvl9pPr indent="-228600" lvl="8" marL="4114800" algn="l">
              <a:lnSpc>
                <a:spcPct val="90000"/>
              </a:lnSpc>
              <a:spcBef>
                <a:spcPts val="800"/>
              </a:spcBef>
              <a:spcAft>
                <a:spcPts val="0"/>
              </a:spcAft>
              <a:buClr>
                <a:srgbClr val="1A4855"/>
              </a:buClr>
              <a:buSzPts val="1600"/>
              <a:buNone/>
              <a:defRPr b="1" sz="1600"/>
            </a:lvl9pPr>
          </a:lstStyle>
          <a:p/>
        </p:txBody>
      </p:sp>
      <p:sp>
        <p:nvSpPr>
          <p:cNvPr id="52" name="Google Shape;52;p6"/>
          <p:cNvSpPr txBox="1"/>
          <p:nvPr>
            <p:ph idx="4" type="body"/>
          </p:nvPr>
        </p:nvSpPr>
        <p:spPr>
          <a:xfrm>
            <a:off x="6278880" y="2365861"/>
            <a:ext cx="4572000" cy="334914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rgbClr val="1A4855"/>
              </a:buClr>
              <a:buSzPts val="1800"/>
              <a:buChar char="•"/>
              <a:defRPr sz="1800"/>
            </a:lvl1pPr>
            <a:lvl2pPr indent="-330200" lvl="1" marL="914400" algn="l">
              <a:lnSpc>
                <a:spcPct val="90000"/>
              </a:lnSpc>
              <a:spcBef>
                <a:spcPts val="1000"/>
              </a:spcBef>
              <a:spcAft>
                <a:spcPts val="0"/>
              </a:spcAft>
              <a:buClr>
                <a:srgbClr val="1A4855"/>
              </a:buClr>
              <a:buSzPts val="1600"/>
              <a:buChar char="•"/>
              <a:defRPr sz="1600"/>
            </a:lvl2pPr>
            <a:lvl3pPr indent="-317500" lvl="2" marL="1371600" algn="l">
              <a:lnSpc>
                <a:spcPct val="90000"/>
              </a:lnSpc>
              <a:spcBef>
                <a:spcPts val="800"/>
              </a:spcBef>
              <a:spcAft>
                <a:spcPts val="0"/>
              </a:spcAft>
              <a:buClr>
                <a:srgbClr val="1A4855"/>
              </a:buClr>
              <a:buSzPts val="1400"/>
              <a:buChar char="•"/>
              <a:defRPr sz="1400"/>
            </a:lvl3pPr>
            <a:lvl4pPr indent="-304800" lvl="3" marL="1828800" algn="l">
              <a:lnSpc>
                <a:spcPct val="90000"/>
              </a:lnSpc>
              <a:spcBef>
                <a:spcPts val="800"/>
              </a:spcBef>
              <a:spcAft>
                <a:spcPts val="0"/>
              </a:spcAft>
              <a:buClr>
                <a:srgbClr val="1A4855"/>
              </a:buClr>
              <a:buSzPts val="1200"/>
              <a:buChar char="•"/>
              <a:defRPr sz="1200"/>
            </a:lvl4pPr>
            <a:lvl5pPr indent="-304800" lvl="4" marL="2286000" algn="l">
              <a:lnSpc>
                <a:spcPct val="90000"/>
              </a:lnSpc>
              <a:spcBef>
                <a:spcPts val="800"/>
              </a:spcBef>
              <a:spcAft>
                <a:spcPts val="0"/>
              </a:spcAft>
              <a:buClr>
                <a:srgbClr val="1A4855"/>
              </a:buClr>
              <a:buSzPts val="1200"/>
              <a:buChar char="•"/>
              <a:defRPr sz="1200"/>
            </a:lvl5pPr>
            <a:lvl6pPr indent="-304800" lvl="5" marL="2743200" algn="l">
              <a:lnSpc>
                <a:spcPct val="90000"/>
              </a:lnSpc>
              <a:spcBef>
                <a:spcPts val="800"/>
              </a:spcBef>
              <a:spcAft>
                <a:spcPts val="0"/>
              </a:spcAft>
              <a:buClr>
                <a:srgbClr val="1A4855"/>
              </a:buClr>
              <a:buSzPts val="1200"/>
              <a:buChar char="•"/>
              <a:defRPr sz="1200"/>
            </a:lvl6pPr>
            <a:lvl7pPr indent="-304800" lvl="6" marL="3200400" algn="l">
              <a:lnSpc>
                <a:spcPct val="90000"/>
              </a:lnSpc>
              <a:spcBef>
                <a:spcPts val="800"/>
              </a:spcBef>
              <a:spcAft>
                <a:spcPts val="0"/>
              </a:spcAft>
              <a:buClr>
                <a:srgbClr val="1A4855"/>
              </a:buClr>
              <a:buSzPts val="1200"/>
              <a:buChar char="•"/>
              <a:defRPr sz="1200"/>
            </a:lvl7pPr>
            <a:lvl8pPr indent="-304800" lvl="7" marL="3657600" algn="l">
              <a:lnSpc>
                <a:spcPct val="90000"/>
              </a:lnSpc>
              <a:spcBef>
                <a:spcPts val="800"/>
              </a:spcBef>
              <a:spcAft>
                <a:spcPts val="0"/>
              </a:spcAft>
              <a:buClr>
                <a:srgbClr val="1A4855"/>
              </a:buClr>
              <a:buSzPts val="1200"/>
              <a:buChar char="•"/>
              <a:defRPr sz="1200"/>
            </a:lvl8pPr>
            <a:lvl9pPr indent="-228600" lvl="8" marL="4114800" algn="l">
              <a:lnSpc>
                <a:spcPct val="90000"/>
              </a:lnSpc>
              <a:spcBef>
                <a:spcPts val="800"/>
              </a:spcBef>
              <a:spcAft>
                <a:spcPts val="0"/>
              </a:spcAft>
              <a:buClr>
                <a:srgbClr val="1A4855"/>
              </a:buClr>
              <a:buSzPts val="1200"/>
              <a:buNone/>
              <a:defRPr sz="1200"/>
            </a:lvl9pPr>
          </a:lstStyle>
          <a:p/>
        </p:txBody>
      </p:sp>
      <p:sp>
        <p:nvSpPr>
          <p:cNvPr id="53" name="Google Shape;53;p6"/>
          <p:cNvSpPr txBox="1"/>
          <p:nvPr>
            <p:ph idx="11" type="ftr"/>
          </p:nvPr>
        </p:nvSpPr>
        <p:spPr>
          <a:xfrm>
            <a:off x="1341120" y="6601968"/>
            <a:ext cx="7159752"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6"/>
          <p:cNvSpPr txBox="1"/>
          <p:nvPr>
            <p:ph idx="10" type="dt"/>
          </p:nvPr>
        </p:nvSpPr>
        <p:spPr>
          <a:xfrm>
            <a:off x="8875776" y="6601968"/>
            <a:ext cx="960120"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6"/>
          <p:cNvSpPr txBox="1"/>
          <p:nvPr>
            <p:ph idx="12" type="sldNum"/>
          </p:nvPr>
        </p:nvSpPr>
        <p:spPr>
          <a:xfrm>
            <a:off x="10210800" y="6601968"/>
            <a:ext cx="640080" cy="2377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56" name="Shape 56"/>
        <p:cNvGrpSpPr/>
        <p:nvPr/>
      </p:nvGrpSpPr>
      <p:grpSpPr>
        <a:xfrm>
          <a:off x="0" y="0"/>
          <a:ext cx="0" cy="0"/>
          <a:chOff x="0" y="0"/>
          <a:chExt cx="0" cy="0"/>
        </a:xfrm>
      </p:grpSpPr>
      <p:sp>
        <p:nvSpPr>
          <p:cNvPr id="57" name="Google Shape;57;p7"/>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1A485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7"/>
          <p:cNvSpPr txBox="1"/>
          <p:nvPr>
            <p:ph idx="11" type="ftr"/>
          </p:nvPr>
        </p:nvSpPr>
        <p:spPr>
          <a:xfrm>
            <a:off x="1341120" y="6601968"/>
            <a:ext cx="7159752"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7"/>
          <p:cNvSpPr txBox="1"/>
          <p:nvPr>
            <p:ph idx="10" type="dt"/>
          </p:nvPr>
        </p:nvSpPr>
        <p:spPr>
          <a:xfrm>
            <a:off x="8875776" y="6601968"/>
            <a:ext cx="960120"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7"/>
          <p:cNvSpPr txBox="1"/>
          <p:nvPr>
            <p:ph idx="12" type="sldNum"/>
          </p:nvPr>
        </p:nvSpPr>
        <p:spPr>
          <a:xfrm>
            <a:off x="10210800" y="6601968"/>
            <a:ext cx="640080" cy="2377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61" name="Shape 61"/>
        <p:cNvGrpSpPr/>
        <p:nvPr/>
      </p:nvGrpSpPr>
      <p:grpSpPr>
        <a:xfrm>
          <a:off x="0" y="0"/>
          <a:ext cx="0" cy="0"/>
          <a:chOff x="0" y="0"/>
          <a:chExt cx="0" cy="0"/>
        </a:xfrm>
      </p:grpSpPr>
      <p:sp>
        <p:nvSpPr>
          <p:cNvPr id="62" name="Google Shape;62;p8"/>
          <p:cNvSpPr/>
          <p:nvPr/>
        </p:nvSpPr>
        <p:spPr>
          <a:xfrm>
            <a:off x="2552" y="-1"/>
            <a:ext cx="12188952" cy="6858002"/>
          </a:xfrm>
          <a:prstGeom prst="rect">
            <a:avLst/>
          </a:prstGeom>
          <a:gradFill>
            <a:gsLst>
              <a:gs pos="0">
                <a:srgbClr val="7CC2D5">
                  <a:alpha val="80000"/>
                </a:srgbClr>
              </a:gs>
              <a:gs pos="99000">
                <a:srgbClr val="D2EBF1">
                  <a:alpha val="0"/>
                </a:srgbClr>
              </a:gs>
              <a:gs pos="100000">
                <a:srgbClr val="D2EBF1">
                  <a:alpha val="0"/>
                </a:srgbClr>
              </a:gs>
            </a:gsLst>
            <a:lin ang="16200000" scaled="0"/>
          </a:gradFill>
          <a:ln>
            <a:noFill/>
          </a:ln>
        </p:spPr>
        <p:txBody>
          <a:bodyPr anchorCtr="0" anchor="ctr" bIns="45700" lIns="822950"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eorgia"/>
              <a:ea typeface="Georgia"/>
              <a:cs typeface="Georgia"/>
              <a:sym typeface="Georgia"/>
            </a:endParaRPr>
          </a:p>
        </p:txBody>
      </p:sp>
      <p:sp>
        <p:nvSpPr>
          <p:cNvPr id="63" name="Google Shape;63;p8"/>
          <p:cNvSpPr txBox="1"/>
          <p:nvPr>
            <p:ph idx="11" type="ftr"/>
          </p:nvPr>
        </p:nvSpPr>
        <p:spPr>
          <a:xfrm>
            <a:off x="1341120" y="6601968"/>
            <a:ext cx="7159752"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8"/>
          <p:cNvSpPr txBox="1"/>
          <p:nvPr>
            <p:ph idx="10" type="dt"/>
          </p:nvPr>
        </p:nvSpPr>
        <p:spPr>
          <a:xfrm>
            <a:off x="8875776" y="6601968"/>
            <a:ext cx="960120"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8"/>
          <p:cNvSpPr txBox="1"/>
          <p:nvPr>
            <p:ph idx="12" type="sldNum"/>
          </p:nvPr>
        </p:nvSpPr>
        <p:spPr>
          <a:xfrm>
            <a:off x="10210800" y="6601968"/>
            <a:ext cx="640080" cy="2377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6" name="Shape 66"/>
        <p:cNvGrpSpPr/>
        <p:nvPr/>
      </p:nvGrpSpPr>
      <p:grpSpPr>
        <a:xfrm>
          <a:off x="0" y="0"/>
          <a:ext cx="0" cy="0"/>
          <a:chOff x="0" y="0"/>
          <a:chExt cx="0" cy="0"/>
        </a:xfrm>
      </p:grpSpPr>
      <p:sp>
        <p:nvSpPr>
          <p:cNvPr id="67" name="Google Shape;67;p9"/>
          <p:cNvSpPr txBox="1"/>
          <p:nvPr>
            <p:ph type="title"/>
          </p:nvPr>
        </p:nvSpPr>
        <p:spPr>
          <a:xfrm>
            <a:off x="8127479" y="762000"/>
            <a:ext cx="3377133" cy="2743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1A4855"/>
              </a:buClr>
              <a:buSzPts val="3200"/>
              <a:buFont typeface="Georgia"/>
              <a:buNone/>
              <a:defRPr b="0"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9"/>
          <p:cNvSpPr txBox="1"/>
          <p:nvPr>
            <p:ph idx="1" type="body"/>
          </p:nvPr>
        </p:nvSpPr>
        <p:spPr>
          <a:xfrm>
            <a:off x="760413" y="685800"/>
            <a:ext cx="6858000" cy="4572000"/>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800"/>
              </a:spcBef>
              <a:spcAft>
                <a:spcPts val="0"/>
              </a:spcAft>
              <a:buClr>
                <a:srgbClr val="1A4855"/>
              </a:buClr>
              <a:buSzPts val="2000"/>
              <a:buChar char="•"/>
              <a:defRPr sz="2000"/>
            </a:lvl1pPr>
            <a:lvl2pPr indent="-342900" lvl="1" marL="914400" algn="l">
              <a:lnSpc>
                <a:spcPct val="90000"/>
              </a:lnSpc>
              <a:spcBef>
                <a:spcPts val="1000"/>
              </a:spcBef>
              <a:spcAft>
                <a:spcPts val="0"/>
              </a:spcAft>
              <a:buClr>
                <a:srgbClr val="1A4855"/>
              </a:buClr>
              <a:buSzPts val="1800"/>
              <a:buChar char="•"/>
              <a:defRPr sz="1800"/>
            </a:lvl2pPr>
            <a:lvl3pPr indent="-330200" lvl="2" marL="1371600" algn="l">
              <a:lnSpc>
                <a:spcPct val="90000"/>
              </a:lnSpc>
              <a:spcBef>
                <a:spcPts val="800"/>
              </a:spcBef>
              <a:spcAft>
                <a:spcPts val="0"/>
              </a:spcAft>
              <a:buClr>
                <a:srgbClr val="1A4855"/>
              </a:buClr>
              <a:buSzPts val="1600"/>
              <a:buChar char="•"/>
              <a:defRPr sz="1600"/>
            </a:lvl3pPr>
            <a:lvl4pPr indent="-317500" lvl="3" marL="1828800" algn="l">
              <a:lnSpc>
                <a:spcPct val="90000"/>
              </a:lnSpc>
              <a:spcBef>
                <a:spcPts val="800"/>
              </a:spcBef>
              <a:spcAft>
                <a:spcPts val="0"/>
              </a:spcAft>
              <a:buClr>
                <a:srgbClr val="1A4855"/>
              </a:buClr>
              <a:buSzPts val="1400"/>
              <a:buChar char="•"/>
              <a:defRPr sz="1400"/>
            </a:lvl4pPr>
            <a:lvl5pPr indent="-317500" lvl="4" marL="2286000" algn="l">
              <a:lnSpc>
                <a:spcPct val="90000"/>
              </a:lnSpc>
              <a:spcBef>
                <a:spcPts val="800"/>
              </a:spcBef>
              <a:spcAft>
                <a:spcPts val="0"/>
              </a:spcAft>
              <a:buClr>
                <a:srgbClr val="1A4855"/>
              </a:buClr>
              <a:buSzPts val="1400"/>
              <a:buChar char="•"/>
              <a:defRPr sz="1400"/>
            </a:lvl5pPr>
            <a:lvl6pPr indent="-317500" lvl="5" marL="2743200" algn="l">
              <a:lnSpc>
                <a:spcPct val="90000"/>
              </a:lnSpc>
              <a:spcBef>
                <a:spcPts val="800"/>
              </a:spcBef>
              <a:spcAft>
                <a:spcPts val="0"/>
              </a:spcAft>
              <a:buClr>
                <a:srgbClr val="1A4855"/>
              </a:buClr>
              <a:buSzPts val="1400"/>
              <a:buChar char="•"/>
              <a:defRPr sz="1400"/>
            </a:lvl6pPr>
            <a:lvl7pPr indent="-317500" lvl="6" marL="3200400" algn="l">
              <a:lnSpc>
                <a:spcPct val="90000"/>
              </a:lnSpc>
              <a:spcBef>
                <a:spcPts val="800"/>
              </a:spcBef>
              <a:spcAft>
                <a:spcPts val="0"/>
              </a:spcAft>
              <a:buClr>
                <a:srgbClr val="1A4855"/>
              </a:buClr>
              <a:buSzPts val="1400"/>
              <a:buChar char="•"/>
              <a:defRPr sz="1400"/>
            </a:lvl7pPr>
            <a:lvl8pPr indent="-317500" lvl="7" marL="3657600" algn="l">
              <a:lnSpc>
                <a:spcPct val="90000"/>
              </a:lnSpc>
              <a:spcBef>
                <a:spcPts val="800"/>
              </a:spcBef>
              <a:spcAft>
                <a:spcPts val="0"/>
              </a:spcAft>
              <a:buClr>
                <a:srgbClr val="1A4855"/>
              </a:buClr>
              <a:buSzPts val="1400"/>
              <a:buChar char="•"/>
              <a:defRPr sz="1400"/>
            </a:lvl8pPr>
            <a:lvl9pPr indent="-228600" lvl="8" marL="4114800" algn="l">
              <a:lnSpc>
                <a:spcPct val="90000"/>
              </a:lnSpc>
              <a:spcBef>
                <a:spcPts val="800"/>
              </a:spcBef>
              <a:spcAft>
                <a:spcPts val="0"/>
              </a:spcAft>
              <a:buClr>
                <a:srgbClr val="1A4855"/>
              </a:buClr>
              <a:buSzPts val="1400"/>
              <a:buNone/>
              <a:defRPr sz="1400"/>
            </a:lvl9pPr>
          </a:lstStyle>
          <a:p/>
        </p:txBody>
      </p:sp>
      <p:sp>
        <p:nvSpPr>
          <p:cNvPr id="69" name="Google Shape;69;p9"/>
          <p:cNvSpPr txBox="1"/>
          <p:nvPr>
            <p:ph idx="2" type="body"/>
          </p:nvPr>
        </p:nvSpPr>
        <p:spPr>
          <a:xfrm>
            <a:off x="8127479" y="3554104"/>
            <a:ext cx="3377133" cy="1703696"/>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800"/>
              </a:spcBef>
              <a:spcAft>
                <a:spcPts val="0"/>
              </a:spcAft>
              <a:buClr>
                <a:srgbClr val="1A4855"/>
              </a:buClr>
              <a:buSzPts val="1400"/>
              <a:buNone/>
              <a:defRPr sz="1400"/>
            </a:lvl1pPr>
            <a:lvl2pPr indent="-228600" lvl="1" marL="914400" algn="l">
              <a:lnSpc>
                <a:spcPct val="90000"/>
              </a:lnSpc>
              <a:spcBef>
                <a:spcPts val="1000"/>
              </a:spcBef>
              <a:spcAft>
                <a:spcPts val="0"/>
              </a:spcAft>
              <a:buClr>
                <a:srgbClr val="1A4855"/>
              </a:buClr>
              <a:buSzPts val="1200"/>
              <a:buNone/>
              <a:defRPr sz="1200"/>
            </a:lvl2pPr>
            <a:lvl3pPr indent="-228600" lvl="2" marL="1371600" algn="l">
              <a:lnSpc>
                <a:spcPct val="90000"/>
              </a:lnSpc>
              <a:spcBef>
                <a:spcPts val="800"/>
              </a:spcBef>
              <a:spcAft>
                <a:spcPts val="0"/>
              </a:spcAft>
              <a:buClr>
                <a:srgbClr val="1A4855"/>
              </a:buClr>
              <a:buSzPts val="1000"/>
              <a:buNone/>
              <a:defRPr sz="1000"/>
            </a:lvl3pPr>
            <a:lvl4pPr indent="-228600" lvl="3" marL="1828800" algn="l">
              <a:lnSpc>
                <a:spcPct val="90000"/>
              </a:lnSpc>
              <a:spcBef>
                <a:spcPts val="800"/>
              </a:spcBef>
              <a:spcAft>
                <a:spcPts val="0"/>
              </a:spcAft>
              <a:buClr>
                <a:srgbClr val="1A4855"/>
              </a:buClr>
              <a:buSzPts val="900"/>
              <a:buNone/>
              <a:defRPr sz="900"/>
            </a:lvl4pPr>
            <a:lvl5pPr indent="-228600" lvl="4" marL="2286000" algn="l">
              <a:lnSpc>
                <a:spcPct val="90000"/>
              </a:lnSpc>
              <a:spcBef>
                <a:spcPts val="800"/>
              </a:spcBef>
              <a:spcAft>
                <a:spcPts val="0"/>
              </a:spcAft>
              <a:buClr>
                <a:srgbClr val="1A4855"/>
              </a:buClr>
              <a:buSzPts val="900"/>
              <a:buNone/>
              <a:defRPr sz="900"/>
            </a:lvl5pPr>
            <a:lvl6pPr indent="-228600" lvl="5" marL="2743200" algn="l">
              <a:lnSpc>
                <a:spcPct val="90000"/>
              </a:lnSpc>
              <a:spcBef>
                <a:spcPts val="800"/>
              </a:spcBef>
              <a:spcAft>
                <a:spcPts val="0"/>
              </a:spcAft>
              <a:buClr>
                <a:srgbClr val="1A4855"/>
              </a:buClr>
              <a:buSzPts val="900"/>
              <a:buNone/>
              <a:defRPr sz="900"/>
            </a:lvl6pPr>
            <a:lvl7pPr indent="-228600" lvl="6" marL="3200400" algn="l">
              <a:lnSpc>
                <a:spcPct val="90000"/>
              </a:lnSpc>
              <a:spcBef>
                <a:spcPts val="800"/>
              </a:spcBef>
              <a:spcAft>
                <a:spcPts val="0"/>
              </a:spcAft>
              <a:buClr>
                <a:srgbClr val="1A4855"/>
              </a:buClr>
              <a:buSzPts val="900"/>
              <a:buNone/>
              <a:defRPr sz="900"/>
            </a:lvl7pPr>
            <a:lvl8pPr indent="-228600" lvl="7" marL="3657600" algn="l">
              <a:lnSpc>
                <a:spcPct val="90000"/>
              </a:lnSpc>
              <a:spcBef>
                <a:spcPts val="800"/>
              </a:spcBef>
              <a:spcAft>
                <a:spcPts val="0"/>
              </a:spcAft>
              <a:buClr>
                <a:srgbClr val="1A4855"/>
              </a:buClr>
              <a:buSzPts val="900"/>
              <a:buNone/>
              <a:defRPr sz="900"/>
            </a:lvl8pPr>
            <a:lvl9pPr indent="-228600" lvl="8" marL="4114800" algn="l">
              <a:lnSpc>
                <a:spcPct val="90000"/>
              </a:lnSpc>
              <a:spcBef>
                <a:spcPts val="800"/>
              </a:spcBef>
              <a:spcAft>
                <a:spcPts val="0"/>
              </a:spcAft>
              <a:buClr>
                <a:srgbClr val="1A4855"/>
              </a:buClr>
              <a:buSzPts val="900"/>
              <a:buNone/>
              <a:defRPr sz="900"/>
            </a:lvl9pPr>
          </a:lstStyle>
          <a:p/>
        </p:txBody>
      </p:sp>
      <p:sp>
        <p:nvSpPr>
          <p:cNvPr id="70" name="Google Shape;70;p9"/>
          <p:cNvSpPr txBox="1"/>
          <p:nvPr>
            <p:ph idx="11" type="ftr"/>
          </p:nvPr>
        </p:nvSpPr>
        <p:spPr>
          <a:xfrm>
            <a:off x="1341120" y="6601968"/>
            <a:ext cx="7159752"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9"/>
          <p:cNvSpPr txBox="1"/>
          <p:nvPr>
            <p:ph idx="10" type="dt"/>
          </p:nvPr>
        </p:nvSpPr>
        <p:spPr>
          <a:xfrm>
            <a:off x="8875776" y="6601968"/>
            <a:ext cx="960120"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9"/>
          <p:cNvSpPr txBox="1"/>
          <p:nvPr>
            <p:ph idx="12" type="sldNum"/>
          </p:nvPr>
        </p:nvSpPr>
        <p:spPr>
          <a:xfrm>
            <a:off x="10210800" y="6601968"/>
            <a:ext cx="640080" cy="2377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3" name="Shape 73"/>
        <p:cNvGrpSpPr/>
        <p:nvPr/>
      </p:nvGrpSpPr>
      <p:grpSpPr>
        <a:xfrm>
          <a:off x="0" y="0"/>
          <a:ext cx="0" cy="0"/>
          <a:chOff x="0" y="0"/>
          <a:chExt cx="0" cy="0"/>
        </a:xfrm>
      </p:grpSpPr>
      <p:sp>
        <p:nvSpPr>
          <p:cNvPr id="74" name="Google Shape;74;p10"/>
          <p:cNvSpPr txBox="1"/>
          <p:nvPr>
            <p:ph type="title"/>
          </p:nvPr>
        </p:nvSpPr>
        <p:spPr>
          <a:xfrm>
            <a:off x="8127479" y="762000"/>
            <a:ext cx="3377133" cy="2743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1A4855"/>
              </a:buClr>
              <a:buSzPts val="3400"/>
              <a:buFont typeface="Georgia"/>
              <a:buNone/>
              <a:defRPr b="0" sz="3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descr="An empty placeholder to add an image. Click on the placeholder and select the image that you wish to add" id="75" name="Google Shape;75;p10"/>
          <p:cNvSpPr/>
          <p:nvPr>
            <p:ph idx="2" type="pic"/>
          </p:nvPr>
        </p:nvSpPr>
        <p:spPr>
          <a:xfrm>
            <a:off x="760413" y="685800"/>
            <a:ext cx="6858000" cy="4572000"/>
          </a:xfrm>
          <a:prstGeom prst="rect">
            <a:avLst/>
          </a:prstGeom>
          <a:solidFill>
            <a:srgbClr val="F2F2F2"/>
          </a:solidFill>
          <a:ln>
            <a:noFill/>
          </a:ln>
        </p:spPr>
      </p:sp>
      <p:sp>
        <p:nvSpPr>
          <p:cNvPr id="76" name="Google Shape;76;p10"/>
          <p:cNvSpPr txBox="1"/>
          <p:nvPr>
            <p:ph idx="1" type="body"/>
          </p:nvPr>
        </p:nvSpPr>
        <p:spPr>
          <a:xfrm>
            <a:off x="8127479" y="3554104"/>
            <a:ext cx="3377133" cy="170369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800"/>
              </a:spcBef>
              <a:spcAft>
                <a:spcPts val="0"/>
              </a:spcAft>
              <a:buClr>
                <a:srgbClr val="1A4855"/>
              </a:buClr>
              <a:buSzPts val="1400"/>
              <a:buNone/>
              <a:defRPr sz="1400"/>
            </a:lvl1pPr>
            <a:lvl2pPr indent="-228600" lvl="1" marL="914400" algn="l">
              <a:lnSpc>
                <a:spcPct val="90000"/>
              </a:lnSpc>
              <a:spcBef>
                <a:spcPts val="1000"/>
              </a:spcBef>
              <a:spcAft>
                <a:spcPts val="0"/>
              </a:spcAft>
              <a:buClr>
                <a:srgbClr val="1A4855"/>
              </a:buClr>
              <a:buSzPts val="1200"/>
              <a:buNone/>
              <a:defRPr sz="1200"/>
            </a:lvl2pPr>
            <a:lvl3pPr indent="-228600" lvl="2" marL="1371600" algn="l">
              <a:lnSpc>
                <a:spcPct val="90000"/>
              </a:lnSpc>
              <a:spcBef>
                <a:spcPts val="800"/>
              </a:spcBef>
              <a:spcAft>
                <a:spcPts val="0"/>
              </a:spcAft>
              <a:buClr>
                <a:srgbClr val="1A4855"/>
              </a:buClr>
              <a:buSzPts val="1000"/>
              <a:buNone/>
              <a:defRPr sz="1000"/>
            </a:lvl3pPr>
            <a:lvl4pPr indent="-228600" lvl="3" marL="1828800" algn="l">
              <a:lnSpc>
                <a:spcPct val="90000"/>
              </a:lnSpc>
              <a:spcBef>
                <a:spcPts val="800"/>
              </a:spcBef>
              <a:spcAft>
                <a:spcPts val="0"/>
              </a:spcAft>
              <a:buClr>
                <a:srgbClr val="1A4855"/>
              </a:buClr>
              <a:buSzPts val="900"/>
              <a:buNone/>
              <a:defRPr sz="900"/>
            </a:lvl4pPr>
            <a:lvl5pPr indent="-228600" lvl="4" marL="2286000" algn="l">
              <a:lnSpc>
                <a:spcPct val="90000"/>
              </a:lnSpc>
              <a:spcBef>
                <a:spcPts val="800"/>
              </a:spcBef>
              <a:spcAft>
                <a:spcPts val="0"/>
              </a:spcAft>
              <a:buClr>
                <a:srgbClr val="1A4855"/>
              </a:buClr>
              <a:buSzPts val="900"/>
              <a:buNone/>
              <a:defRPr sz="900"/>
            </a:lvl5pPr>
            <a:lvl6pPr indent="-228600" lvl="5" marL="2743200" algn="l">
              <a:lnSpc>
                <a:spcPct val="90000"/>
              </a:lnSpc>
              <a:spcBef>
                <a:spcPts val="800"/>
              </a:spcBef>
              <a:spcAft>
                <a:spcPts val="0"/>
              </a:spcAft>
              <a:buClr>
                <a:srgbClr val="1A4855"/>
              </a:buClr>
              <a:buSzPts val="900"/>
              <a:buNone/>
              <a:defRPr sz="900"/>
            </a:lvl6pPr>
            <a:lvl7pPr indent="-228600" lvl="6" marL="3200400" algn="l">
              <a:lnSpc>
                <a:spcPct val="90000"/>
              </a:lnSpc>
              <a:spcBef>
                <a:spcPts val="800"/>
              </a:spcBef>
              <a:spcAft>
                <a:spcPts val="0"/>
              </a:spcAft>
              <a:buClr>
                <a:srgbClr val="1A4855"/>
              </a:buClr>
              <a:buSzPts val="900"/>
              <a:buNone/>
              <a:defRPr sz="900"/>
            </a:lvl7pPr>
            <a:lvl8pPr indent="-228600" lvl="7" marL="3657600" algn="l">
              <a:lnSpc>
                <a:spcPct val="90000"/>
              </a:lnSpc>
              <a:spcBef>
                <a:spcPts val="800"/>
              </a:spcBef>
              <a:spcAft>
                <a:spcPts val="0"/>
              </a:spcAft>
              <a:buClr>
                <a:srgbClr val="1A4855"/>
              </a:buClr>
              <a:buSzPts val="900"/>
              <a:buNone/>
              <a:defRPr sz="900"/>
            </a:lvl8pPr>
            <a:lvl9pPr indent="-228600" lvl="8" marL="4114800" algn="l">
              <a:lnSpc>
                <a:spcPct val="90000"/>
              </a:lnSpc>
              <a:spcBef>
                <a:spcPts val="800"/>
              </a:spcBef>
              <a:spcAft>
                <a:spcPts val="0"/>
              </a:spcAft>
              <a:buClr>
                <a:srgbClr val="1A4855"/>
              </a:buClr>
              <a:buSzPts val="900"/>
              <a:buNone/>
              <a:defRPr sz="900"/>
            </a:lvl9pPr>
          </a:lstStyle>
          <a:p/>
        </p:txBody>
      </p:sp>
      <p:sp>
        <p:nvSpPr>
          <p:cNvPr id="77" name="Google Shape;77;p10"/>
          <p:cNvSpPr txBox="1"/>
          <p:nvPr>
            <p:ph idx="11" type="ftr"/>
          </p:nvPr>
        </p:nvSpPr>
        <p:spPr>
          <a:xfrm>
            <a:off x="1341120" y="6601968"/>
            <a:ext cx="7159752"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0"/>
          <p:cNvSpPr txBox="1"/>
          <p:nvPr>
            <p:ph idx="10" type="dt"/>
          </p:nvPr>
        </p:nvSpPr>
        <p:spPr>
          <a:xfrm>
            <a:off x="8875776" y="6601968"/>
            <a:ext cx="960120" cy="2377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0"/>
          <p:cNvSpPr txBox="1"/>
          <p:nvPr>
            <p:ph idx="12" type="sldNum"/>
          </p:nvPr>
        </p:nvSpPr>
        <p:spPr>
          <a:xfrm>
            <a:off x="10210800" y="6601968"/>
            <a:ext cx="640080" cy="2377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3.pn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4" Type="http://schemas.openxmlformats.org/officeDocument/2006/relationships/theme" Target="../theme/theme1.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p:nvPr/>
        </p:nvSpPr>
        <p:spPr>
          <a:xfrm>
            <a:off x="2552" y="-1"/>
            <a:ext cx="12188952" cy="6858002"/>
          </a:xfrm>
          <a:prstGeom prst="rect">
            <a:avLst/>
          </a:prstGeom>
          <a:gradFill>
            <a:gsLst>
              <a:gs pos="0">
                <a:srgbClr val="7CC2D5">
                  <a:alpha val="57647"/>
                </a:srgbClr>
              </a:gs>
              <a:gs pos="88000">
                <a:srgbClr val="D2EBF1">
                  <a:alpha val="64705"/>
                </a:srgbClr>
              </a:gs>
              <a:gs pos="100000">
                <a:srgbClr val="D2EBF1">
                  <a:alpha val="64705"/>
                </a:srgbClr>
              </a:gs>
            </a:gsLst>
            <a:lin ang="5400000" scaled="0"/>
          </a:gradFill>
          <a:ln>
            <a:noFill/>
          </a:ln>
        </p:spPr>
        <p:txBody>
          <a:bodyPr anchorCtr="0" anchor="ctr" bIns="45700" lIns="822950"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eorgia"/>
              <a:ea typeface="Georgia"/>
              <a:cs typeface="Georgia"/>
              <a:sym typeface="Georgia"/>
            </a:endParaRPr>
          </a:p>
        </p:txBody>
      </p:sp>
      <p:sp>
        <p:nvSpPr>
          <p:cNvPr id="11" name="Google Shape;11;p1"/>
          <p:cNvSpPr/>
          <p:nvPr/>
        </p:nvSpPr>
        <p:spPr>
          <a:xfrm>
            <a:off x="2552" y="6064101"/>
            <a:ext cx="12188952" cy="793899"/>
          </a:xfrm>
          <a:prstGeom prst="rect">
            <a:avLst/>
          </a:prstGeom>
          <a:gradFill>
            <a:gsLst>
              <a:gs pos="0">
                <a:srgbClr val="7CC2D5">
                  <a:alpha val="37647"/>
                </a:srgbClr>
              </a:gs>
              <a:gs pos="832">
                <a:srgbClr val="7CC2D5">
                  <a:alpha val="37647"/>
                </a:srgbClr>
              </a:gs>
              <a:gs pos="49000">
                <a:srgbClr val="7CC2D5"/>
              </a:gs>
              <a:gs pos="100000">
                <a:srgbClr val="D2EBF1">
                  <a:alpha val="88627"/>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eorgia"/>
              <a:ea typeface="Georgia"/>
              <a:cs typeface="Georgia"/>
              <a:sym typeface="Georgia"/>
            </a:endParaRPr>
          </a:p>
        </p:txBody>
      </p:sp>
      <p:pic>
        <p:nvPicPr>
          <p:cNvPr id="12" name="Google Shape;12;p1"/>
          <p:cNvPicPr preferRelativeResize="0"/>
          <p:nvPr/>
        </p:nvPicPr>
        <p:blipFill rotWithShape="1">
          <a:blip r:embed="rId1">
            <a:alphaModFix/>
          </a:blip>
          <a:srcRect b="0" l="2674" r="9900" t="0"/>
          <a:stretch/>
        </p:blipFill>
        <p:spPr>
          <a:xfrm>
            <a:off x="-1425" y="6256181"/>
            <a:ext cx="12188952" cy="463209"/>
          </a:xfrm>
          <a:prstGeom prst="rect">
            <a:avLst/>
          </a:prstGeom>
          <a:noFill/>
          <a:ln>
            <a:noFill/>
          </a:ln>
        </p:spPr>
      </p:pic>
      <p:pic>
        <p:nvPicPr>
          <p:cNvPr id="13" name="Google Shape;13;p1"/>
          <p:cNvPicPr preferRelativeResize="0"/>
          <p:nvPr/>
        </p:nvPicPr>
        <p:blipFill rotWithShape="1">
          <a:blip r:embed="rId2">
            <a:alphaModFix/>
          </a:blip>
          <a:srcRect b="0" l="6218" r="6355" t="0"/>
          <a:stretch/>
        </p:blipFill>
        <p:spPr>
          <a:xfrm flipH="1">
            <a:off x="-1425" y="5979395"/>
            <a:ext cx="12188952" cy="268288"/>
          </a:xfrm>
          <a:prstGeom prst="rect">
            <a:avLst/>
          </a:prstGeom>
          <a:noFill/>
          <a:ln>
            <a:noFill/>
          </a:ln>
        </p:spPr>
      </p:pic>
      <p:sp>
        <p:nvSpPr>
          <p:cNvPr id="14" name="Google Shape;14;p1"/>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1A4855"/>
              </a:buClr>
              <a:buSzPts val="3800"/>
              <a:buFont typeface="Georgia"/>
              <a:buNone/>
              <a:defRPr b="0" i="0" sz="3800" u="none" cap="none" strike="noStrike">
                <a:solidFill>
                  <a:srgbClr val="1A4855"/>
                </a:solidFill>
                <a:latin typeface="Georgia"/>
                <a:ea typeface="Georgia"/>
                <a:cs typeface="Georgia"/>
                <a:sym typeface="Georg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5" name="Google Shape;15;p1"/>
          <p:cNvSpPr txBox="1"/>
          <p:nvPr>
            <p:ph idx="1" type="body"/>
          </p:nvPr>
        </p:nvSpPr>
        <p:spPr>
          <a:xfrm>
            <a:off x="1341120" y="1572768"/>
            <a:ext cx="9509760" cy="4142232"/>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90000"/>
              </a:lnSpc>
              <a:spcBef>
                <a:spcPts val="1800"/>
              </a:spcBef>
              <a:spcAft>
                <a:spcPts val="0"/>
              </a:spcAft>
              <a:buClr>
                <a:srgbClr val="1A4855"/>
              </a:buClr>
              <a:buSzPts val="2000"/>
              <a:buFont typeface="Arial"/>
              <a:buChar char="•"/>
              <a:defRPr b="0" i="0" sz="2000" u="none" cap="none" strike="noStrike">
                <a:solidFill>
                  <a:srgbClr val="1A4855"/>
                </a:solidFill>
                <a:latin typeface="Georgia"/>
                <a:ea typeface="Georgia"/>
                <a:cs typeface="Georgia"/>
                <a:sym typeface="Georgia"/>
              </a:defRPr>
            </a:lvl1pPr>
            <a:lvl2pPr indent="-342900" lvl="1" marL="914400" marR="0" rtl="0" algn="l">
              <a:lnSpc>
                <a:spcPct val="90000"/>
              </a:lnSpc>
              <a:spcBef>
                <a:spcPts val="1000"/>
              </a:spcBef>
              <a:spcAft>
                <a:spcPts val="0"/>
              </a:spcAft>
              <a:buClr>
                <a:srgbClr val="1A4855"/>
              </a:buClr>
              <a:buSzPts val="1800"/>
              <a:buFont typeface="Arial"/>
              <a:buChar char="•"/>
              <a:defRPr b="0" i="0" sz="1800" u="none" cap="none" strike="noStrike">
                <a:solidFill>
                  <a:srgbClr val="1A4855"/>
                </a:solidFill>
                <a:latin typeface="Georgia"/>
                <a:ea typeface="Georgia"/>
                <a:cs typeface="Georgia"/>
                <a:sym typeface="Georgia"/>
              </a:defRPr>
            </a:lvl2pPr>
            <a:lvl3pPr indent="-330200" lvl="2" marL="1371600" marR="0" rtl="0" algn="l">
              <a:lnSpc>
                <a:spcPct val="90000"/>
              </a:lnSpc>
              <a:spcBef>
                <a:spcPts val="800"/>
              </a:spcBef>
              <a:spcAft>
                <a:spcPts val="0"/>
              </a:spcAft>
              <a:buClr>
                <a:srgbClr val="1A4855"/>
              </a:buClr>
              <a:buSzPts val="1600"/>
              <a:buFont typeface="Arial"/>
              <a:buChar char="•"/>
              <a:defRPr b="0" i="0" sz="1600" u="none" cap="none" strike="noStrike">
                <a:solidFill>
                  <a:srgbClr val="1A4855"/>
                </a:solidFill>
                <a:latin typeface="Georgia"/>
                <a:ea typeface="Georgia"/>
                <a:cs typeface="Georgia"/>
                <a:sym typeface="Georgia"/>
              </a:defRPr>
            </a:lvl3pPr>
            <a:lvl4pPr indent="-317500" lvl="3" marL="1828800" marR="0" rtl="0" algn="l">
              <a:lnSpc>
                <a:spcPct val="90000"/>
              </a:lnSpc>
              <a:spcBef>
                <a:spcPts val="800"/>
              </a:spcBef>
              <a:spcAft>
                <a:spcPts val="0"/>
              </a:spcAft>
              <a:buClr>
                <a:srgbClr val="1A4855"/>
              </a:buClr>
              <a:buSzPts val="1400"/>
              <a:buFont typeface="Arial"/>
              <a:buChar char="•"/>
              <a:defRPr b="0" i="0" sz="1400" u="none" cap="none" strike="noStrike">
                <a:solidFill>
                  <a:srgbClr val="1A4855"/>
                </a:solidFill>
                <a:latin typeface="Georgia"/>
                <a:ea typeface="Georgia"/>
                <a:cs typeface="Georgia"/>
                <a:sym typeface="Georgia"/>
              </a:defRPr>
            </a:lvl4pPr>
            <a:lvl5pPr indent="-317500" lvl="4" marL="2286000" marR="0" rtl="0" algn="l">
              <a:lnSpc>
                <a:spcPct val="90000"/>
              </a:lnSpc>
              <a:spcBef>
                <a:spcPts val="800"/>
              </a:spcBef>
              <a:spcAft>
                <a:spcPts val="0"/>
              </a:spcAft>
              <a:buClr>
                <a:srgbClr val="1A4855"/>
              </a:buClr>
              <a:buSzPts val="1400"/>
              <a:buFont typeface="Arial"/>
              <a:buChar char="•"/>
              <a:defRPr b="0" i="0" sz="1400" u="none" cap="none" strike="noStrike">
                <a:solidFill>
                  <a:srgbClr val="1A4855"/>
                </a:solidFill>
                <a:latin typeface="Georgia"/>
                <a:ea typeface="Georgia"/>
                <a:cs typeface="Georgia"/>
                <a:sym typeface="Georgia"/>
              </a:defRPr>
            </a:lvl5pPr>
            <a:lvl6pPr indent="-317500" lvl="5" marL="2743200" marR="0" rtl="0" algn="l">
              <a:lnSpc>
                <a:spcPct val="90000"/>
              </a:lnSpc>
              <a:spcBef>
                <a:spcPts val="800"/>
              </a:spcBef>
              <a:spcAft>
                <a:spcPts val="0"/>
              </a:spcAft>
              <a:buClr>
                <a:srgbClr val="1A4855"/>
              </a:buClr>
              <a:buSzPts val="1400"/>
              <a:buFont typeface="Arial"/>
              <a:buChar char="•"/>
              <a:defRPr b="0" i="0" sz="1400" u="none" cap="none" strike="noStrike">
                <a:solidFill>
                  <a:srgbClr val="1A4855"/>
                </a:solidFill>
                <a:latin typeface="Georgia"/>
                <a:ea typeface="Georgia"/>
                <a:cs typeface="Georgia"/>
                <a:sym typeface="Georgia"/>
              </a:defRPr>
            </a:lvl6pPr>
            <a:lvl7pPr indent="-317500" lvl="6" marL="3200400" marR="0" rtl="0" algn="l">
              <a:lnSpc>
                <a:spcPct val="90000"/>
              </a:lnSpc>
              <a:spcBef>
                <a:spcPts val="800"/>
              </a:spcBef>
              <a:spcAft>
                <a:spcPts val="0"/>
              </a:spcAft>
              <a:buClr>
                <a:srgbClr val="1A4855"/>
              </a:buClr>
              <a:buSzPts val="1400"/>
              <a:buFont typeface="Arial"/>
              <a:buChar char="•"/>
              <a:defRPr b="0" i="0" sz="1400" u="none" cap="none" strike="noStrike">
                <a:solidFill>
                  <a:srgbClr val="1A4855"/>
                </a:solidFill>
                <a:latin typeface="Georgia"/>
                <a:ea typeface="Georgia"/>
                <a:cs typeface="Georgia"/>
                <a:sym typeface="Georgia"/>
              </a:defRPr>
            </a:lvl7pPr>
            <a:lvl8pPr indent="-317500" lvl="7" marL="3657600" marR="0" rtl="0" algn="l">
              <a:lnSpc>
                <a:spcPct val="90000"/>
              </a:lnSpc>
              <a:spcBef>
                <a:spcPts val="800"/>
              </a:spcBef>
              <a:spcAft>
                <a:spcPts val="0"/>
              </a:spcAft>
              <a:buClr>
                <a:srgbClr val="1A4855"/>
              </a:buClr>
              <a:buSzPts val="1400"/>
              <a:buFont typeface="Arial"/>
              <a:buChar char="•"/>
              <a:defRPr b="0" i="0" sz="1400" u="none" cap="none" strike="noStrike">
                <a:solidFill>
                  <a:srgbClr val="1A4855"/>
                </a:solidFill>
                <a:latin typeface="Georgia"/>
                <a:ea typeface="Georgia"/>
                <a:cs typeface="Georgia"/>
                <a:sym typeface="Georgia"/>
              </a:defRPr>
            </a:lvl8pPr>
            <a:lvl9pPr indent="-228600" lvl="8" marL="4114800" marR="0" rtl="0" algn="l">
              <a:lnSpc>
                <a:spcPct val="90000"/>
              </a:lnSpc>
              <a:spcBef>
                <a:spcPts val="800"/>
              </a:spcBef>
              <a:spcAft>
                <a:spcPts val="0"/>
              </a:spcAft>
              <a:buClr>
                <a:srgbClr val="1A4855"/>
              </a:buClr>
              <a:buSzPts val="1400"/>
              <a:buFont typeface="Arial"/>
              <a:buNone/>
              <a:defRPr b="0" i="0" sz="1400" u="none" cap="none" strike="noStrike">
                <a:solidFill>
                  <a:srgbClr val="1A4855"/>
                </a:solidFill>
                <a:latin typeface="Georgia"/>
                <a:ea typeface="Georgia"/>
                <a:cs typeface="Georgia"/>
                <a:sym typeface="Georgia"/>
              </a:defRPr>
            </a:lvl9pPr>
          </a:lstStyle>
          <a:p/>
        </p:txBody>
      </p:sp>
      <p:sp>
        <p:nvSpPr>
          <p:cNvPr id="16" name="Google Shape;16;p1"/>
          <p:cNvSpPr txBox="1"/>
          <p:nvPr>
            <p:ph idx="11" type="ftr"/>
          </p:nvPr>
        </p:nvSpPr>
        <p:spPr>
          <a:xfrm>
            <a:off x="1341120" y="6601968"/>
            <a:ext cx="7159752" cy="2377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dk1"/>
                </a:solidFill>
                <a:latin typeface="Georgia"/>
                <a:ea typeface="Georgia"/>
                <a:cs typeface="Georgia"/>
                <a:sym typeface="Georgia"/>
              </a:defRPr>
            </a:lvl1pPr>
            <a:lvl2pPr lvl="1"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2pPr>
            <a:lvl3pPr lvl="2"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3pPr>
            <a:lvl4pPr lvl="3"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4pPr>
            <a:lvl5pPr lvl="4"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5pPr>
            <a:lvl6pPr lvl="5"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6pPr>
            <a:lvl7pPr lvl="6"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7pPr>
            <a:lvl8pPr lvl="7"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8pPr>
            <a:lvl9pPr lvl="8"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9pPr>
          </a:lstStyle>
          <a:p/>
        </p:txBody>
      </p:sp>
      <p:sp>
        <p:nvSpPr>
          <p:cNvPr id="17" name="Google Shape;17;p1"/>
          <p:cNvSpPr txBox="1"/>
          <p:nvPr>
            <p:ph idx="10" type="dt"/>
          </p:nvPr>
        </p:nvSpPr>
        <p:spPr>
          <a:xfrm>
            <a:off x="8875776" y="6601968"/>
            <a:ext cx="960120" cy="2377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dk1"/>
                </a:solidFill>
                <a:latin typeface="Georgia"/>
                <a:ea typeface="Georgia"/>
                <a:cs typeface="Georgia"/>
                <a:sym typeface="Georgia"/>
              </a:defRPr>
            </a:lvl1pPr>
            <a:lvl2pPr lvl="1"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2pPr>
            <a:lvl3pPr lvl="2"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3pPr>
            <a:lvl4pPr lvl="3"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4pPr>
            <a:lvl5pPr lvl="4"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5pPr>
            <a:lvl6pPr lvl="5"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6pPr>
            <a:lvl7pPr lvl="6"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7pPr>
            <a:lvl8pPr lvl="7"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8pPr>
            <a:lvl9pPr lvl="8" marR="0" rtl="0" algn="l">
              <a:spcBef>
                <a:spcPts val="0"/>
              </a:spcBef>
              <a:spcAft>
                <a:spcPts val="0"/>
              </a:spcAft>
              <a:buSzPts val="1400"/>
              <a:buNone/>
              <a:defRPr b="0" i="0" sz="1800" u="none" cap="none" strike="noStrike">
                <a:solidFill>
                  <a:schemeClr val="dk1"/>
                </a:solidFill>
                <a:latin typeface="Georgia"/>
                <a:ea typeface="Georgia"/>
                <a:cs typeface="Georgia"/>
                <a:sym typeface="Georgia"/>
              </a:defRPr>
            </a:lvl9pPr>
          </a:lstStyle>
          <a:p/>
        </p:txBody>
      </p:sp>
      <p:sp>
        <p:nvSpPr>
          <p:cNvPr id="18" name="Google Shape;18;p1"/>
          <p:cNvSpPr txBox="1"/>
          <p:nvPr>
            <p:ph idx="12" type="sldNum"/>
          </p:nvPr>
        </p:nvSpPr>
        <p:spPr>
          <a:xfrm>
            <a:off x="10210800" y="6601968"/>
            <a:ext cx="640080" cy="2377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100" u="none" cap="none" strike="noStrike">
                <a:solidFill>
                  <a:schemeClr val="dk1"/>
                </a:solidFill>
                <a:latin typeface="Georgia"/>
                <a:ea typeface="Georgia"/>
                <a:cs typeface="Georgia"/>
                <a:sym typeface="Georgia"/>
              </a:defRPr>
            </a:lvl1pPr>
            <a:lvl2pPr indent="0" lvl="1" marL="0" marR="0" rtl="0" algn="r">
              <a:spcBef>
                <a:spcPts val="0"/>
              </a:spcBef>
              <a:buNone/>
              <a:defRPr b="0" i="0" sz="1100" u="none" cap="none" strike="noStrike">
                <a:solidFill>
                  <a:schemeClr val="dk1"/>
                </a:solidFill>
                <a:latin typeface="Georgia"/>
                <a:ea typeface="Georgia"/>
                <a:cs typeface="Georgia"/>
                <a:sym typeface="Georgia"/>
              </a:defRPr>
            </a:lvl2pPr>
            <a:lvl3pPr indent="0" lvl="2" marL="0" marR="0" rtl="0" algn="r">
              <a:spcBef>
                <a:spcPts val="0"/>
              </a:spcBef>
              <a:buNone/>
              <a:defRPr b="0" i="0" sz="1100" u="none" cap="none" strike="noStrike">
                <a:solidFill>
                  <a:schemeClr val="dk1"/>
                </a:solidFill>
                <a:latin typeface="Georgia"/>
                <a:ea typeface="Georgia"/>
                <a:cs typeface="Georgia"/>
                <a:sym typeface="Georgia"/>
              </a:defRPr>
            </a:lvl3pPr>
            <a:lvl4pPr indent="0" lvl="3" marL="0" marR="0" rtl="0" algn="r">
              <a:spcBef>
                <a:spcPts val="0"/>
              </a:spcBef>
              <a:buNone/>
              <a:defRPr b="0" i="0" sz="1100" u="none" cap="none" strike="noStrike">
                <a:solidFill>
                  <a:schemeClr val="dk1"/>
                </a:solidFill>
                <a:latin typeface="Georgia"/>
                <a:ea typeface="Georgia"/>
                <a:cs typeface="Georgia"/>
                <a:sym typeface="Georgia"/>
              </a:defRPr>
            </a:lvl4pPr>
            <a:lvl5pPr indent="0" lvl="4" marL="0" marR="0" rtl="0" algn="r">
              <a:spcBef>
                <a:spcPts val="0"/>
              </a:spcBef>
              <a:buNone/>
              <a:defRPr b="0" i="0" sz="1100" u="none" cap="none" strike="noStrike">
                <a:solidFill>
                  <a:schemeClr val="dk1"/>
                </a:solidFill>
                <a:latin typeface="Georgia"/>
                <a:ea typeface="Georgia"/>
                <a:cs typeface="Georgia"/>
                <a:sym typeface="Georgia"/>
              </a:defRPr>
            </a:lvl5pPr>
            <a:lvl6pPr indent="0" lvl="5" marL="0" marR="0" rtl="0" algn="r">
              <a:spcBef>
                <a:spcPts val="0"/>
              </a:spcBef>
              <a:buNone/>
              <a:defRPr b="0" i="0" sz="1100" u="none" cap="none" strike="noStrike">
                <a:solidFill>
                  <a:schemeClr val="dk1"/>
                </a:solidFill>
                <a:latin typeface="Georgia"/>
                <a:ea typeface="Georgia"/>
                <a:cs typeface="Georgia"/>
                <a:sym typeface="Georgia"/>
              </a:defRPr>
            </a:lvl6pPr>
            <a:lvl7pPr indent="0" lvl="6" marL="0" marR="0" rtl="0" algn="r">
              <a:spcBef>
                <a:spcPts val="0"/>
              </a:spcBef>
              <a:buNone/>
              <a:defRPr b="0" i="0" sz="1100" u="none" cap="none" strike="noStrike">
                <a:solidFill>
                  <a:schemeClr val="dk1"/>
                </a:solidFill>
                <a:latin typeface="Georgia"/>
                <a:ea typeface="Georgia"/>
                <a:cs typeface="Georgia"/>
                <a:sym typeface="Georgia"/>
              </a:defRPr>
            </a:lvl7pPr>
            <a:lvl8pPr indent="0" lvl="7" marL="0" marR="0" rtl="0" algn="r">
              <a:spcBef>
                <a:spcPts val="0"/>
              </a:spcBef>
              <a:buNone/>
              <a:defRPr b="0" i="0" sz="1100" u="none" cap="none" strike="noStrike">
                <a:solidFill>
                  <a:schemeClr val="dk1"/>
                </a:solidFill>
                <a:latin typeface="Georgia"/>
                <a:ea typeface="Georgia"/>
                <a:cs typeface="Georgia"/>
                <a:sym typeface="Georgia"/>
              </a:defRPr>
            </a:lvl8pPr>
            <a:lvl9pPr indent="0" lvl="8" marL="0" marR="0" rtl="0" algn="r">
              <a:spcBef>
                <a:spcPts val="0"/>
              </a:spcBef>
              <a:buNone/>
              <a:defRPr b="0" i="0" sz="1100" u="none" cap="none" strike="noStrike">
                <a:solidFill>
                  <a:schemeClr val="dk1"/>
                </a:solidFill>
                <a:latin typeface="Georgia"/>
                <a:ea typeface="Georgia"/>
                <a:cs typeface="Georgia"/>
                <a:sym typeface="Georgia"/>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Lst>
  <mc:AlternateContent>
    <mc:Choice Requires="p14">
      <p:transition spd="slow" p14:dur="7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0.jpg"/><Relationship Id="rId4" Type="http://schemas.openxmlformats.org/officeDocument/2006/relationships/image" Target="../media/image2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1.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3"/>
          <p:cNvSpPr txBox="1"/>
          <p:nvPr>
            <p:ph type="ctrTitle"/>
          </p:nvPr>
        </p:nvSpPr>
        <p:spPr>
          <a:xfrm>
            <a:off x="1305872" y="1309047"/>
            <a:ext cx="9602789" cy="26670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1A1A1A"/>
              </a:buClr>
              <a:buSzPts val="3600"/>
              <a:buFont typeface="Times New Roman"/>
              <a:buNone/>
            </a:pPr>
            <a:r>
              <a:rPr b="1" i="0" lang="en-GB" sz="3600" u="none" strike="noStrike">
                <a:solidFill>
                  <a:srgbClr val="1A1A1A"/>
                </a:solidFill>
                <a:latin typeface="Times New Roman"/>
                <a:ea typeface="Times New Roman"/>
                <a:cs typeface="Times New Roman"/>
                <a:sym typeface="Times New Roman"/>
              </a:rPr>
              <a:t>ANCIENT WATER MANAGEMENT AND </a:t>
            </a:r>
            <a:br>
              <a:rPr b="1" i="0" lang="en-GB" sz="3600" u="none" strike="noStrike">
                <a:solidFill>
                  <a:srgbClr val="1A1A1A"/>
                </a:solidFill>
                <a:latin typeface="Times New Roman"/>
                <a:ea typeface="Times New Roman"/>
                <a:cs typeface="Times New Roman"/>
                <a:sym typeface="Times New Roman"/>
              </a:rPr>
            </a:br>
            <a:r>
              <a:rPr b="1" i="0" lang="en-GB" sz="3600" u="none" strike="noStrike">
                <a:solidFill>
                  <a:srgbClr val="1A1A1A"/>
                </a:solidFill>
                <a:latin typeface="Times New Roman"/>
                <a:ea typeface="Times New Roman"/>
                <a:cs typeface="Times New Roman"/>
                <a:sym typeface="Times New Roman"/>
              </a:rPr>
              <a:t>IRRIGATION METHODS</a:t>
            </a:r>
            <a:br>
              <a:rPr b="0" lang="en-GB"/>
            </a:br>
            <a:r>
              <a:rPr b="0" lang="en-GB" sz="3600">
                <a:solidFill>
                  <a:schemeClr val="dk1"/>
                </a:solidFill>
              </a:rPr>
              <a:t>(South India)</a:t>
            </a:r>
            <a:br>
              <a:rPr lang="en-GB" sz="3600">
                <a:solidFill>
                  <a:schemeClr val="dk1"/>
                </a:solidFill>
              </a:rPr>
            </a:br>
            <a:endParaRPr sz="3600">
              <a:solidFill>
                <a:schemeClr val="dk1"/>
              </a:solidFill>
            </a:endParaRPr>
          </a:p>
        </p:txBody>
      </p:sp>
      <p:sp>
        <p:nvSpPr>
          <p:cNvPr id="97" name="Google Shape;97;p13"/>
          <p:cNvSpPr txBox="1"/>
          <p:nvPr>
            <p:ph idx="1" type="subTitle"/>
          </p:nvPr>
        </p:nvSpPr>
        <p:spPr>
          <a:xfrm>
            <a:off x="1305872" y="4038600"/>
            <a:ext cx="9601200" cy="990600"/>
          </a:xfrm>
          <a:prstGeom prst="rect">
            <a:avLst/>
          </a:prstGeom>
          <a:noFill/>
          <a:ln>
            <a:noFill/>
          </a:ln>
        </p:spPr>
        <p:txBody>
          <a:bodyPr anchorCtr="0" anchor="t" bIns="45700" lIns="91425" spcFirstLastPara="1" rIns="91425" wrap="square" tIns="45700">
            <a:normAutofit/>
          </a:bodyPr>
          <a:lstStyle/>
          <a:p>
            <a:pPr indent="0" lvl="0" marL="0" rtl="0" algn="r">
              <a:lnSpc>
                <a:spcPct val="90000"/>
              </a:lnSpc>
              <a:spcBef>
                <a:spcPts val="0"/>
              </a:spcBef>
              <a:spcAft>
                <a:spcPts val="0"/>
              </a:spcAft>
              <a:buClr>
                <a:schemeClr val="dk1"/>
              </a:buClr>
              <a:buSzPts val="2000"/>
              <a:buNone/>
            </a:pPr>
            <a:r>
              <a:rPr lang="en-GB" sz="2000">
                <a:solidFill>
                  <a:schemeClr val="dk1"/>
                </a:solidFill>
              </a:rPr>
              <a:t>MADE BY:</a:t>
            </a:r>
            <a:endParaRPr/>
          </a:p>
          <a:p>
            <a:pPr indent="0" lvl="0" marL="0" rtl="0" algn="r">
              <a:lnSpc>
                <a:spcPct val="90000"/>
              </a:lnSpc>
              <a:spcBef>
                <a:spcPts val="0"/>
              </a:spcBef>
              <a:spcAft>
                <a:spcPts val="0"/>
              </a:spcAft>
              <a:buClr>
                <a:schemeClr val="dk1"/>
              </a:buClr>
              <a:buSzPts val="1800"/>
              <a:buNone/>
            </a:pPr>
            <a:r>
              <a:t/>
            </a:r>
            <a:endParaRPr>
              <a:solidFill>
                <a:schemeClr val="dk1"/>
              </a:solidFil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2"/>
          <p:cNvSpPr txBox="1"/>
          <p:nvPr>
            <p:ph type="title"/>
          </p:nvPr>
        </p:nvSpPr>
        <p:spPr>
          <a:xfrm>
            <a:off x="1293813" y="762000"/>
            <a:ext cx="9601252" cy="26670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1A4855"/>
              </a:buClr>
              <a:buSzPts val="6000"/>
              <a:buFont typeface="Georgia"/>
              <a:buNone/>
            </a:pPr>
            <a:r>
              <a:rPr lang="en-GB"/>
              <a:t>Irrigation Methods</a:t>
            </a:r>
            <a:endParaRPr/>
          </a:p>
        </p:txBody>
      </p:sp>
      <p:sp>
        <p:nvSpPr>
          <p:cNvPr id="159" name="Google Shape;159;p22"/>
          <p:cNvSpPr txBox="1"/>
          <p:nvPr>
            <p:ph idx="1" type="body"/>
          </p:nvPr>
        </p:nvSpPr>
        <p:spPr>
          <a:xfrm>
            <a:off x="1293813" y="3429000"/>
            <a:ext cx="9601200" cy="11430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286C7F"/>
              </a:buClr>
              <a:buSzPts val="3600"/>
              <a:buNone/>
            </a:pPr>
            <a:r>
              <a:rPr lang="en-GB" sz="3600"/>
              <a:t>(SOUTH INDIA)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1A4855"/>
              </a:buClr>
              <a:buSzPts val="3800"/>
              <a:buFont typeface="Georgia"/>
              <a:buNone/>
            </a:pPr>
            <a:r>
              <a:rPr lang="en-GB"/>
              <a:t>What is irrigation?</a:t>
            </a:r>
            <a:endParaRPr/>
          </a:p>
        </p:txBody>
      </p:sp>
      <p:sp>
        <p:nvSpPr>
          <p:cNvPr id="165" name="Google Shape;165;p23"/>
          <p:cNvSpPr txBox="1"/>
          <p:nvPr>
            <p:ph idx="1" type="body"/>
          </p:nvPr>
        </p:nvSpPr>
        <p:spPr>
          <a:xfrm>
            <a:off x="1341120" y="1572768"/>
            <a:ext cx="9509760" cy="4142232"/>
          </a:xfrm>
          <a:prstGeom prst="rect">
            <a:avLst/>
          </a:prstGeom>
          <a:noFill/>
          <a:ln>
            <a:noFill/>
          </a:ln>
        </p:spPr>
        <p:txBody>
          <a:bodyPr anchorCtr="0" anchor="t" bIns="45700" lIns="91425" spcFirstLastPara="1" rIns="91425" wrap="square" tIns="45700">
            <a:normAutofit/>
          </a:bodyPr>
          <a:lstStyle/>
          <a:p>
            <a:pPr indent="-228600" lvl="0" marL="274320" rtl="0" algn="l">
              <a:lnSpc>
                <a:spcPct val="90000"/>
              </a:lnSpc>
              <a:spcBef>
                <a:spcPts val="0"/>
              </a:spcBef>
              <a:spcAft>
                <a:spcPts val="0"/>
              </a:spcAft>
              <a:buClr>
                <a:schemeClr val="dk1"/>
              </a:buClr>
              <a:buSzPts val="2000"/>
              <a:buChar char="•"/>
            </a:pPr>
            <a:r>
              <a:rPr b="1" i="0" lang="en-GB">
                <a:solidFill>
                  <a:schemeClr val="dk1"/>
                </a:solidFill>
                <a:latin typeface="Times New Roman"/>
                <a:ea typeface="Times New Roman"/>
                <a:cs typeface="Times New Roman"/>
                <a:sym typeface="Times New Roman"/>
              </a:rPr>
              <a:t>Irrigation</a:t>
            </a:r>
            <a:r>
              <a:rPr b="0" i="0" lang="en-GB">
                <a:solidFill>
                  <a:schemeClr val="dk1"/>
                </a:solidFill>
                <a:latin typeface="Times New Roman"/>
                <a:ea typeface="Times New Roman"/>
                <a:cs typeface="Times New Roman"/>
                <a:sym typeface="Times New Roman"/>
              </a:rPr>
              <a:t> is the </a:t>
            </a:r>
            <a:r>
              <a:rPr b="0" i="0" lang="en-GB" u="none" strike="noStrike">
                <a:solidFill>
                  <a:schemeClr val="dk1"/>
                </a:solidFill>
                <a:latin typeface="Times New Roman"/>
                <a:ea typeface="Times New Roman"/>
                <a:cs typeface="Times New Roman"/>
                <a:sym typeface="Times New Roman"/>
              </a:rPr>
              <a:t>agricultural</a:t>
            </a:r>
            <a:r>
              <a:rPr b="0" i="0" lang="en-GB">
                <a:solidFill>
                  <a:schemeClr val="dk1"/>
                </a:solidFill>
                <a:latin typeface="Times New Roman"/>
                <a:ea typeface="Times New Roman"/>
                <a:cs typeface="Times New Roman"/>
                <a:sym typeface="Times New Roman"/>
              </a:rPr>
              <a:t> process of applying controlled amounts of water to land to assist in the production of </a:t>
            </a:r>
            <a:r>
              <a:rPr b="0" i="0" lang="en-GB" u="none" strike="noStrike">
                <a:solidFill>
                  <a:schemeClr val="dk1"/>
                </a:solidFill>
                <a:latin typeface="Times New Roman"/>
                <a:ea typeface="Times New Roman"/>
                <a:cs typeface="Times New Roman"/>
                <a:sym typeface="Times New Roman"/>
              </a:rPr>
              <a:t>crops</a:t>
            </a:r>
            <a:r>
              <a:rPr b="0" i="0" lang="en-GB">
                <a:solidFill>
                  <a:schemeClr val="dk1"/>
                </a:solidFill>
                <a:latin typeface="Times New Roman"/>
                <a:ea typeface="Times New Roman"/>
                <a:cs typeface="Times New Roman"/>
                <a:sym typeface="Times New Roman"/>
              </a:rPr>
              <a:t>, as well as to grow </a:t>
            </a:r>
            <a:r>
              <a:rPr b="0" i="0" lang="en-GB" u="none" strike="noStrike">
                <a:solidFill>
                  <a:schemeClr val="dk1"/>
                </a:solidFill>
                <a:latin typeface="Times New Roman"/>
                <a:ea typeface="Times New Roman"/>
                <a:cs typeface="Times New Roman"/>
                <a:sym typeface="Times New Roman"/>
              </a:rPr>
              <a:t>landscape</a:t>
            </a:r>
            <a:r>
              <a:rPr b="0" i="0" lang="en-GB">
                <a:solidFill>
                  <a:schemeClr val="dk1"/>
                </a:solidFill>
                <a:latin typeface="Times New Roman"/>
                <a:ea typeface="Times New Roman"/>
                <a:cs typeface="Times New Roman"/>
                <a:sym typeface="Times New Roman"/>
              </a:rPr>
              <a:t> plants and lawns, where it may be known as </a:t>
            </a:r>
            <a:r>
              <a:rPr b="1" i="0" lang="en-GB">
                <a:solidFill>
                  <a:schemeClr val="dk1"/>
                </a:solidFill>
                <a:latin typeface="Times New Roman"/>
                <a:ea typeface="Times New Roman"/>
                <a:cs typeface="Times New Roman"/>
                <a:sym typeface="Times New Roman"/>
              </a:rPr>
              <a:t>watering</a:t>
            </a:r>
            <a:r>
              <a:rPr b="0" i="0" lang="en-GB">
                <a:solidFill>
                  <a:schemeClr val="dk1"/>
                </a:solidFill>
                <a:latin typeface="Times New Roman"/>
                <a:ea typeface="Times New Roman"/>
                <a:cs typeface="Times New Roman"/>
                <a:sym typeface="Times New Roman"/>
              </a:rPr>
              <a:t>. Agriculture does not rely only on direct rainfall but also on </a:t>
            </a:r>
            <a:r>
              <a:rPr lang="en-GB">
                <a:solidFill>
                  <a:schemeClr val="dk1"/>
                </a:solidFill>
                <a:latin typeface="Times New Roman"/>
                <a:ea typeface="Times New Roman"/>
                <a:cs typeface="Times New Roman"/>
                <a:sym typeface="Times New Roman"/>
              </a:rPr>
              <a:t>other resources of water. </a:t>
            </a:r>
            <a:endParaRPr/>
          </a:p>
          <a:p>
            <a:pPr indent="-228600" lvl="0" marL="274320" rtl="0" algn="l">
              <a:lnSpc>
                <a:spcPct val="90000"/>
              </a:lnSpc>
              <a:spcBef>
                <a:spcPts val="1800"/>
              </a:spcBef>
              <a:spcAft>
                <a:spcPts val="0"/>
              </a:spcAft>
              <a:buClr>
                <a:schemeClr val="dk1"/>
              </a:buClr>
              <a:buSzPts val="2000"/>
              <a:buChar char="•"/>
            </a:pPr>
            <a:r>
              <a:rPr b="0" i="0" lang="en-GB">
                <a:solidFill>
                  <a:schemeClr val="dk1"/>
                </a:solidFill>
                <a:latin typeface="Times New Roman"/>
                <a:ea typeface="Times New Roman"/>
                <a:cs typeface="Times New Roman"/>
                <a:sym typeface="Times New Roman"/>
              </a:rPr>
              <a:t>Irrigation helps to grow agricultural crops, maintain landscapes, and </a:t>
            </a:r>
            <a:r>
              <a:rPr b="0" i="0" lang="en-GB" u="none" strike="noStrike">
                <a:solidFill>
                  <a:schemeClr val="dk1"/>
                </a:solidFill>
                <a:latin typeface="Times New Roman"/>
                <a:ea typeface="Times New Roman"/>
                <a:cs typeface="Times New Roman"/>
                <a:sym typeface="Times New Roman"/>
              </a:rPr>
              <a:t>revegetate</a:t>
            </a:r>
            <a:r>
              <a:rPr b="0" i="0" lang="en-GB">
                <a:solidFill>
                  <a:schemeClr val="dk1"/>
                </a:solidFill>
                <a:latin typeface="Times New Roman"/>
                <a:ea typeface="Times New Roman"/>
                <a:cs typeface="Times New Roman"/>
                <a:sym typeface="Times New Roman"/>
              </a:rPr>
              <a:t> disturbed soils in dry areas and during periods of less than average rainfall. Irrigation also has other uses in crop production, including frost protection, suppressing weed growth in grain fields</a:t>
            </a:r>
            <a:r>
              <a:rPr b="0" baseline="30000" i="0" lang="en-GB">
                <a:solidFill>
                  <a:schemeClr val="dk1"/>
                </a:solidFill>
                <a:latin typeface="Times New Roman"/>
                <a:ea typeface="Times New Roman"/>
                <a:cs typeface="Times New Roman"/>
                <a:sym typeface="Times New Roman"/>
              </a:rPr>
              <a:t> </a:t>
            </a:r>
            <a:r>
              <a:rPr b="0" i="0" lang="en-GB">
                <a:solidFill>
                  <a:schemeClr val="dk1"/>
                </a:solidFill>
                <a:latin typeface="Times New Roman"/>
                <a:ea typeface="Times New Roman"/>
                <a:cs typeface="Times New Roman"/>
                <a:sym typeface="Times New Roman"/>
              </a:rPr>
              <a:t>and preventing </a:t>
            </a:r>
            <a:r>
              <a:rPr b="0" i="0" lang="en-GB" u="none" strike="noStrike">
                <a:solidFill>
                  <a:schemeClr val="dk1"/>
                </a:solidFill>
                <a:latin typeface="Times New Roman"/>
                <a:ea typeface="Times New Roman"/>
                <a:cs typeface="Times New Roman"/>
                <a:sym typeface="Times New Roman"/>
              </a:rPr>
              <a:t>soil consolidation</a:t>
            </a:r>
            <a:r>
              <a:rPr b="0" i="0" lang="en-GB">
                <a:solidFill>
                  <a:schemeClr val="dk1"/>
                </a:solidFill>
                <a:latin typeface="Times New Roman"/>
                <a:ea typeface="Times New Roman"/>
                <a:cs typeface="Times New Roman"/>
                <a:sym typeface="Times New Roman"/>
              </a:rPr>
              <a:t>.</a:t>
            </a:r>
            <a:endParaRPr>
              <a:solidFill>
                <a:schemeClr val="dk1"/>
              </a:solidFill>
              <a:latin typeface="Times New Roman"/>
              <a:ea typeface="Times New Roman"/>
              <a:cs typeface="Times New Roman"/>
              <a:sym typeface="Times New Roman"/>
            </a:endParaRPr>
          </a:p>
        </p:txBody>
      </p:sp>
      <p:pic>
        <p:nvPicPr>
          <p:cNvPr descr="Irrigation: Definition, Objectives, And Importance" id="166" name="Google Shape;166;p23"/>
          <p:cNvPicPr preferRelativeResize="0"/>
          <p:nvPr/>
        </p:nvPicPr>
        <p:blipFill rotWithShape="1">
          <a:blip r:embed="rId3">
            <a:alphaModFix/>
          </a:blip>
          <a:srcRect b="0" l="0" r="0" t="0"/>
          <a:stretch/>
        </p:blipFill>
        <p:spPr>
          <a:xfrm>
            <a:off x="6626087" y="3973649"/>
            <a:ext cx="3795811" cy="241389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4"/>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1A4855"/>
              </a:buClr>
              <a:buSzPts val="3800"/>
              <a:buFont typeface="Georgia"/>
              <a:buNone/>
            </a:pPr>
            <a:r>
              <a:rPr lang="en-GB"/>
              <a:t>Irrigation methods</a:t>
            </a:r>
            <a:endParaRPr/>
          </a:p>
        </p:txBody>
      </p:sp>
      <p:sp>
        <p:nvSpPr>
          <p:cNvPr id="172" name="Google Shape;172;p24"/>
          <p:cNvSpPr txBox="1"/>
          <p:nvPr>
            <p:ph idx="2" type="body"/>
          </p:nvPr>
        </p:nvSpPr>
        <p:spPr>
          <a:xfrm>
            <a:off x="1341120" y="1572768"/>
            <a:ext cx="4572000" cy="4142232"/>
          </a:xfrm>
          <a:prstGeom prst="rect">
            <a:avLst/>
          </a:prstGeom>
          <a:noFill/>
          <a:ln>
            <a:noFill/>
          </a:ln>
        </p:spPr>
        <p:txBody>
          <a:bodyPr anchorCtr="0" anchor="t" bIns="45700" lIns="91425" spcFirstLastPara="1" rIns="91425" wrap="square" tIns="45700">
            <a:normAutofit/>
          </a:bodyPr>
          <a:lstStyle/>
          <a:p>
            <a:pPr indent="0" lvl="0" marL="45720" rtl="0" algn="l">
              <a:lnSpc>
                <a:spcPct val="90000"/>
              </a:lnSpc>
              <a:spcBef>
                <a:spcPts val="0"/>
              </a:spcBef>
              <a:spcAft>
                <a:spcPts val="0"/>
              </a:spcAft>
              <a:buClr>
                <a:schemeClr val="dk1"/>
              </a:buClr>
              <a:buSzPts val="2000"/>
              <a:buNone/>
            </a:pPr>
            <a:r>
              <a:rPr lang="en-GB">
                <a:solidFill>
                  <a:schemeClr val="dk1"/>
                </a:solidFill>
                <a:latin typeface="Times New Roman"/>
                <a:ea typeface="Times New Roman"/>
                <a:cs typeface="Times New Roman"/>
                <a:sym typeface="Times New Roman"/>
              </a:rPr>
              <a:t>Some of the ancient irrigation methods in south India are as follows:-</a:t>
            </a:r>
            <a:endParaRPr/>
          </a:p>
          <a:p>
            <a:pPr indent="-228600" lvl="0" marL="274320" rtl="0" algn="l">
              <a:lnSpc>
                <a:spcPct val="90000"/>
              </a:lnSpc>
              <a:spcBef>
                <a:spcPts val="1800"/>
              </a:spcBef>
              <a:spcAft>
                <a:spcPts val="0"/>
              </a:spcAft>
              <a:buClr>
                <a:schemeClr val="dk1"/>
              </a:buClr>
              <a:buSzPts val="2000"/>
              <a:buChar char="•"/>
            </a:pPr>
            <a:r>
              <a:rPr lang="en-GB">
                <a:solidFill>
                  <a:schemeClr val="dk1"/>
                </a:solidFill>
                <a:latin typeface="Times New Roman"/>
                <a:ea typeface="Times New Roman"/>
                <a:cs typeface="Times New Roman"/>
                <a:sym typeface="Times New Roman"/>
              </a:rPr>
              <a:t>Eri (Tamil Nadu)</a:t>
            </a:r>
            <a:endParaRPr/>
          </a:p>
          <a:p>
            <a:pPr indent="-228600" lvl="0" marL="274320" rtl="0" algn="l">
              <a:lnSpc>
                <a:spcPct val="90000"/>
              </a:lnSpc>
              <a:spcBef>
                <a:spcPts val="1800"/>
              </a:spcBef>
              <a:spcAft>
                <a:spcPts val="0"/>
              </a:spcAft>
              <a:buClr>
                <a:schemeClr val="dk1"/>
              </a:buClr>
              <a:buSzPts val="2000"/>
              <a:buChar char="•"/>
            </a:pPr>
            <a:r>
              <a:rPr lang="en-GB">
                <a:solidFill>
                  <a:schemeClr val="dk1"/>
                </a:solidFill>
                <a:latin typeface="Times New Roman"/>
                <a:ea typeface="Times New Roman"/>
                <a:cs typeface="Times New Roman"/>
                <a:sym typeface="Times New Roman"/>
              </a:rPr>
              <a:t>Surangam and Korambu (Kerala)</a:t>
            </a:r>
            <a:endParaRPr/>
          </a:p>
          <a:p>
            <a:pPr indent="-228600" lvl="0" marL="274320" rtl="0" algn="l">
              <a:lnSpc>
                <a:spcPct val="90000"/>
              </a:lnSpc>
              <a:spcBef>
                <a:spcPts val="1800"/>
              </a:spcBef>
              <a:spcAft>
                <a:spcPts val="0"/>
              </a:spcAft>
              <a:buClr>
                <a:schemeClr val="dk1"/>
              </a:buClr>
              <a:buSzPts val="2000"/>
              <a:buChar char="•"/>
            </a:pPr>
            <a:r>
              <a:rPr lang="en-GB">
                <a:solidFill>
                  <a:schemeClr val="dk1"/>
                </a:solidFill>
                <a:latin typeface="Times New Roman"/>
                <a:ea typeface="Times New Roman"/>
                <a:cs typeface="Times New Roman"/>
                <a:sym typeface="Times New Roman"/>
              </a:rPr>
              <a:t>Katta and madaka (Karnataka)</a:t>
            </a:r>
            <a:endParaRPr/>
          </a:p>
          <a:p>
            <a:pPr indent="-101600" lvl="0" marL="274320" rtl="0" algn="l">
              <a:lnSpc>
                <a:spcPct val="90000"/>
              </a:lnSpc>
              <a:spcBef>
                <a:spcPts val="1800"/>
              </a:spcBef>
              <a:spcAft>
                <a:spcPts val="0"/>
              </a:spcAft>
              <a:buClr>
                <a:srgbClr val="1A4855"/>
              </a:buClr>
              <a:buSzPts val="2000"/>
              <a:buNone/>
            </a:pPr>
            <a:r>
              <a:t/>
            </a:r>
            <a:endParaRPr>
              <a:latin typeface="Times New Roman"/>
              <a:ea typeface="Times New Roman"/>
              <a:cs typeface="Times New Roman"/>
              <a:sym typeface="Times New Roman"/>
            </a:endParaRPr>
          </a:p>
          <a:p>
            <a:pPr indent="0" lvl="0" marL="45720" rtl="0" algn="l">
              <a:lnSpc>
                <a:spcPct val="90000"/>
              </a:lnSpc>
              <a:spcBef>
                <a:spcPts val="1800"/>
              </a:spcBef>
              <a:spcAft>
                <a:spcPts val="0"/>
              </a:spcAft>
              <a:buClr>
                <a:srgbClr val="1A4855"/>
              </a:buClr>
              <a:buSzPts val="2000"/>
              <a:buNone/>
            </a:pPr>
            <a:r>
              <a:t/>
            </a:r>
            <a:endParaRPr/>
          </a:p>
        </p:txBody>
      </p:sp>
      <p:pic>
        <p:nvPicPr>
          <p:cNvPr descr="Tamil Nadu Villagers Turn To Ancient Water Harvesting Practice To Save  Themselves From Drought" id="173" name="Google Shape;173;p24"/>
          <p:cNvPicPr preferRelativeResize="0"/>
          <p:nvPr>
            <p:ph idx="1" type="body"/>
          </p:nvPr>
        </p:nvPicPr>
        <p:blipFill rotWithShape="1">
          <a:blip r:embed="rId3">
            <a:alphaModFix/>
          </a:blip>
          <a:srcRect b="0" l="0" r="0" t="0"/>
          <a:stretch/>
        </p:blipFill>
        <p:spPr>
          <a:xfrm>
            <a:off x="7467593" y="1353312"/>
            <a:ext cx="3383286" cy="2231577"/>
          </a:xfrm>
          <a:prstGeom prst="rect">
            <a:avLst/>
          </a:prstGeom>
          <a:noFill/>
          <a:ln>
            <a:noFill/>
          </a:ln>
        </p:spPr>
      </p:pic>
      <p:pic>
        <p:nvPicPr>
          <p:cNvPr descr="1 Component-I (A) – Personal details:" id="174" name="Google Shape;174;p24"/>
          <p:cNvPicPr preferRelativeResize="0"/>
          <p:nvPr/>
        </p:nvPicPr>
        <p:blipFill rotWithShape="1">
          <a:blip r:embed="rId4">
            <a:alphaModFix/>
          </a:blip>
          <a:srcRect b="0" l="0" r="0" t="0"/>
          <a:stretch/>
        </p:blipFill>
        <p:spPr>
          <a:xfrm>
            <a:off x="7467593" y="3814023"/>
            <a:ext cx="3383286" cy="205669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1A4855"/>
              </a:buClr>
              <a:buSzPts val="3800"/>
              <a:buFont typeface="Georgia"/>
              <a:buNone/>
            </a:pPr>
            <a:r>
              <a:rPr lang="en-GB"/>
              <a:t>Eri (Tamil Nadu)</a:t>
            </a:r>
            <a:endParaRPr/>
          </a:p>
        </p:txBody>
      </p:sp>
      <p:sp>
        <p:nvSpPr>
          <p:cNvPr id="180" name="Google Shape;180;p25"/>
          <p:cNvSpPr txBox="1"/>
          <p:nvPr>
            <p:ph idx="2" type="body"/>
          </p:nvPr>
        </p:nvSpPr>
        <p:spPr>
          <a:xfrm>
            <a:off x="1341120" y="1353312"/>
            <a:ext cx="4572000" cy="5020056"/>
          </a:xfrm>
          <a:prstGeom prst="rect">
            <a:avLst/>
          </a:prstGeom>
          <a:noFill/>
          <a:ln>
            <a:noFill/>
          </a:ln>
        </p:spPr>
        <p:txBody>
          <a:bodyPr anchorCtr="0" anchor="t" bIns="45700" lIns="91425" spcFirstLastPara="1" rIns="91425" wrap="square" tIns="45700">
            <a:normAutofit/>
          </a:bodyPr>
          <a:lstStyle/>
          <a:p>
            <a:pPr indent="-228600" lvl="0" marL="274320" rtl="0" algn="l">
              <a:lnSpc>
                <a:spcPct val="90000"/>
              </a:lnSpc>
              <a:spcBef>
                <a:spcPts val="0"/>
              </a:spcBef>
              <a:spcAft>
                <a:spcPts val="0"/>
              </a:spcAft>
              <a:buClr>
                <a:schemeClr val="dk1"/>
              </a:buClr>
              <a:buSzPts val="1800"/>
              <a:buChar char="•"/>
            </a:pPr>
            <a:r>
              <a:rPr b="0" i="0" lang="en-GB" sz="1800" u="none" strike="noStrike">
                <a:solidFill>
                  <a:schemeClr val="dk1"/>
                </a:solidFill>
                <a:latin typeface="Times New Roman"/>
                <a:ea typeface="Times New Roman"/>
                <a:cs typeface="Times New Roman"/>
                <a:sym typeface="Times New Roman"/>
              </a:rPr>
              <a:t>There are no perennial rivers in Tamil Nadu except the one River which flows through Thirunelveli district. And so, several hundred years ago a simple system was devised to utilize the rainwater to the fullest. An Eri or tank system is one of the oldest forms of water conservation systems in India.</a:t>
            </a:r>
            <a:endParaRPr/>
          </a:p>
          <a:p>
            <a:pPr indent="-228600" lvl="0" marL="274320" rtl="0" algn="l">
              <a:lnSpc>
                <a:spcPct val="90000"/>
              </a:lnSpc>
              <a:spcBef>
                <a:spcPts val="0"/>
              </a:spcBef>
              <a:spcAft>
                <a:spcPts val="0"/>
              </a:spcAft>
              <a:buClr>
                <a:schemeClr val="dk1"/>
              </a:buClr>
              <a:buSzPts val="1800"/>
              <a:buChar char="•"/>
            </a:pPr>
            <a:r>
              <a:rPr b="0" i="0" lang="en-GB" sz="1800" u="none" strike="noStrike">
                <a:solidFill>
                  <a:schemeClr val="dk1"/>
                </a:solidFill>
                <a:latin typeface="Times New Roman"/>
                <a:ea typeface="Times New Roman"/>
                <a:cs typeface="Times New Roman"/>
                <a:sym typeface="Times New Roman"/>
              </a:rPr>
              <a:t> Approximately one-third of the irrigated area of Tamil Nadu is watered by </a:t>
            </a:r>
            <a:r>
              <a:rPr b="0" i="1" lang="en-GB" sz="1800" u="none" strike="noStrike">
                <a:solidFill>
                  <a:schemeClr val="dk1"/>
                </a:solidFill>
                <a:latin typeface="Times New Roman"/>
                <a:ea typeface="Times New Roman"/>
                <a:cs typeface="Times New Roman"/>
                <a:sym typeface="Times New Roman"/>
              </a:rPr>
              <a:t>eris</a:t>
            </a:r>
            <a:r>
              <a:rPr b="0" i="0" lang="en-GB" sz="1800" u="none" strike="noStrike">
                <a:solidFill>
                  <a:schemeClr val="dk1"/>
                </a:solidFill>
                <a:latin typeface="Times New Roman"/>
                <a:ea typeface="Times New Roman"/>
                <a:cs typeface="Times New Roman"/>
                <a:sym typeface="Times New Roman"/>
              </a:rPr>
              <a:t> (tanks). </a:t>
            </a:r>
            <a:r>
              <a:rPr b="0" i="1" lang="en-GB" sz="1800" u="none" strike="noStrike">
                <a:solidFill>
                  <a:schemeClr val="dk1"/>
                </a:solidFill>
                <a:latin typeface="Times New Roman"/>
                <a:ea typeface="Times New Roman"/>
                <a:cs typeface="Times New Roman"/>
                <a:sym typeface="Times New Roman"/>
              </a:rPr>
              <a:t>Eris</a:t>
            </a:r>
            <a:r>
              <a:rPr b="0" i="0" lang="en-GB" sz="1800" u="none" strike="noStrike">
                <a:solidFill>
                  <a:schemeClr val="dk1"/>
                </a:solidFill>
                <a:latin typeface="Times New Roman"/>
                <a:ea typeface="Times New Roman"/>
                <a:cs typeface="Times New Roman"/>
                <a:sym typeface="Times New Roman"/>
              </a:rPr>
              <a:t> have played several important roles in maintaining ecological harmony as flood-control systems, preventing soil erosion etc. The presence of </a:t>
            </a:r>
            <a:r>
              <a:rPr b="0" i="1" lang="en-GB" sz="1800" u="none" strike="noStrike">
                <a:solidFill>
                  <a:schemeClr val="dk1"/>
                </a:solidFill>
                <a:latin typeface="Times New Roman"/>
                <a:ea typeface="Times New Roman"/>
                <a:cs typeface="Times New Roman"/>
                <a:sym typeface="Times New Roman"/>
              </a:rPr>
              <a:t>eris</a:t>
            </a:r>
            <a:r>
              <a:rPr b="0" i="0" lang="en-GB" sz="1800" u="none" strike="noStrike">
                <a:solidFill>
                  <a:schemeClr val="dk1"/>
                </a:solidFill>
                <a:latin typeface="Times New Roman"/>
                <a:ea typeface="Times New Roman"/>
                <a:cs typeface="Times New Roman"/>
                <a:sym typeface="Times New Roman"/>
              </a:rPr>
              <a:t> provided an appropriate micro-climate for the local areas. Without </a:t>
            </a:r>
            <a:r>
              <a:rPr b="0" i="1" lang="en-GB" sz="1800" u="none" strike="noStrike">
                <a:solidFill>
                  <a:schemeClr val="dk1"/>
                </a:solidFill>
                <a:latin typeface="Times New Roman"/>
                <a:ea typeface="Times New Roman"/>
                <a:cs typeface="Times New Roman"/>
                <a:sym typeface="Times New Roman"/>
              </a:rPr>
              <a:t>eris</a:t>
            </a:r>
            <a:r>
              <a:rPr b="0" i="0" lang="en-GB" sz="1800" u="none" strike="noStrike">
                <a:solidFill>
                  <a:schemeClr val="dk1"/>
                </a:solidFill>
                <a:latin typeface="Times New Roman"/>
                <a:ea typeface="Times New Roman"/>
                <a:cs typeface="Times New Roman"/>
                <a:sym typeface="Times New Roman"/>
              </a:rPr>
              <a:t>, paddy cultivation would have been impossible. Till the British arrived, local communities maintained </a:t>
            </a:r>
            <a:r>
              <a:rPr b="0" i="1" lang="en-GB" sz="1800" u="none" strike="noStrike">
                <a:solidFill>
                  <a:schemeClr val="dk1"/>
                </a:solidFill>
                <a:latin typeface="Times New Roman"/>
                <a:ea typeface="Times New Roman"/>
                <a:cs typeface="Times New Roman"/>
                <a:sym typeface="Times New Roman"/>
              </a:rPr>
              <a:t>eris</a:t>
            </a:r>
            <a:r>
              <a:rPr b="0" i="0" lang="en-GB" sz="1800" u="none" strike="noStrike">
                <a:solidFill>
                  <a:schemeClr val="dk1"/>
                </a:solidFill>
                <a:latin typeface="Times New Roman"/>
                <a:ea typeface="Times New Roman"/>
                <a:cs typeface="Times New Roman"/>
                <a:sym typeface="Times New Roman"/>
              </a:rPr>
              <a:t>.</a:t>
            </a:r>
            <a:endParaRPr b="0" sz="1800">
              <a:solidFill>
                <a:schemeClr val="dk1"/>
              </a:solidFill>
              <a:latin typeface="Times New Roman"/>
              <a:ea typeface="Times New Roman"/>
              <a:cs typeface="Times New Roman"/>
              <a:sym typeface="Times New Roman"/>
            </a:endParaRPr>
          </a:p>
          <a:p>
            <a:pPr indent="-101600" lvl="0" marL="274320" rtl="0" algn="l">
              <a:lnSpc>
                <a:spcPct val="90000"/>
              </a:lnSpc>
              <a:spcBef>
                <a:spcPts val="1800"/>
              </a:spcBef>
              <a:spcAft>
                <a:spcPts val="0"/>
              </a:spcAft>
              <a:buClr>
                <a:srgbClr val="1A4855"/>
              </a:buClr>
              <a:buSzPts val="2000"/>
              <a:buNone/>
            </a:pPr>
            <a:r>
              <a:t/>
            </a:r>
            <a:endParaRPr/>
          </a:p>
        </p:txBody>
      </p:sp>
      <p:pic>
        <p:nvPicPr>
          <p:cNvPr id="181" name="Google Shape;181;p25"/>
          <p:cNvPicPr preferRelativeResize="0"/>
          <p:nvPr>
            <p:ph idx="1" type="body"/>
          </p:nvPr>
        </p:nvPicPr>
        <p:blipFill rotWithShape="1">
          <a:blip r:embed="rId3">
            <a:alphaModFix/>
          </a:blip>
          <a:srcRect b="0" l="0" r="0" t="0"/>
          <a:stretch/>
        </p:blipFill>
        <p:spPr>
          <a:xfrm>
            <a:off x="6824800" y="1258094"/>
            <a:ext cx="4145941" cy="2170906"/>
          </a:xfrm>
          <a:prstGeom prst="rect">
            <a:avLst/>
          </a:prstGeom>
          <a:noFill/>
          <a:ln>
            <a:noFill/>
          </a:ln>
        </p:spPr>
      </p:pic>
      <p:pic>
        <p:nvPicPr>
          <p:cNvPr id="182" name="Google Shape;182;p25"/>
          <p:cNvPicPr preferRelativeResize="0"/>
          <p:nvPr/>
        </p:nvPicPr>
        <p:blipFill rotWithShape="1">
          <a:blip r:embed="rId4">
            <a:alphaModFix/>
          </a:blip>
          <a:srcRect b="0" l="0" r="0" t="0"/>
          <a:stretch/>
        </p:blipFill>
        <p:spPr>
          <a:xfrm>
            <a:off x="6824800" y="3789510"/>
            <a:ext cx="4145941" cy="217090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6"/>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1A4855"/>
              </a:buClr>
              <a:buSzPts val="3800"/>
              <a:buFont typeface="Georgia"/>
              <a:buNone/>
            </a:pPr>
            <a:r>
              <a:rPr lang="en-GB"/>
              <a:t>Surangam and Korambu (Kerala)</a:t>
            </a:r>
            <a:endParaRPr/>
          </a:p>
        </p:txBody>
      </p:sp>
      <p:sp>
        <p:nvSpPr>
          <p:cNvPr id="188" name="Google Shape;188;p26"/>
          <p:cNvSpPr txBox="1"/>
          <p:nvPr>
            <p:ph idx="2" type="body"/>
          </p:nvPr>
        </p:nvSpPr>
        <p:spPr>
          <a:xfrm>
            <a:off x="1341120" y="1572767"/>
            <a:ext cx="4572000" cy="4403963"/>
          </a:xfrm>
          <a:prstGeom prst="rect">
            <a:avLst/>
          </a:prstGeom>
          <a:noFill/>
          <a:ln>
            <a:noFill/>
          </a:ln>
        </p:spPr>
        <p:txBody>
          <a:bodyPr anchorCtr="0" anchor="t" bIns="45700" lIns="91425" spcFirstLastPara="1" rIns="91425" wrap="square" tIns="45700">
            <a:normAutofit/>
          </a:bodyPr>
          <a:lstStyle/>
          <a:p>
            <a:pPr indent="-228600" lvl="0" marL="274320" rtl="0" algn="l">
              <a:lnSpc>
                <a:spcPct val="90000"/>
              </a:lnSpc>
              <a:spcBef>
                <a:spcPts val="0"/>
              </a:spcBef>
              <a:spcAft>
                <a:spcPts val="0"/>
              </a:spcAft>
              <a:buClr>
                <a:schemeClr val="dk1"/>
              </a:buClr>
              <a:buSzPts val="1800"/>
              <a:buChar char="•"/>
            </a:pPr>
            <a:r>
              <a:rPr b="0" i="0" lang="en-GB" sz="1800" u="none" strike="noStrike">
                <a:solidFill>
                  <a:schemeClr val="dk1"/>
                </a:solidFill>
                <a:latin typeface="Times New Roman"/>
                <a:ea typeface="Times New Roman"/>
                <a:cs typeface="Times New Roman"/>
                <a:sym typeface="Times New Roman"/>
              </a:rPr>
              <a:t>Surangam are tunnels that divert the water away from a well that is dug deep into the ground. The practice was widely used in Kerala. At the mouth of the surangam, a reservoir is constructed to </a:t>
            </a:r>
            <a:r>
              <a:rPr i="0" lang="en-GB" sz="1800" u="none" strike="noStrike">
                <a:solidFill>
                  <a:schemeClr val="dk1"/>
                </a:solidFill>
                <a:latin typeface="Times New Roman"/>
                <a:ea typeface="Times New Roman"/>
                <a:cs typeface="Times New Roman"/>
                <a:sym typeface="Times New Roman"/>
              </a:rPr>
              <a:t>provide a reliable supply of water for human settlements and irrigation</a:t>
            </a:r>
            <a:endParaRPr sz="1800">
              <a:solidFill>
                <a:schemeClr val="dk1"/>
              </a:solidFill>
              <a:latin typeface="Times New Roman"/>
              <a:ea typeface="Times New Roman"/>
              <a:cs typeface="Times New Roman"/>
              <a:sym typeface="Times New Roman"/>
            </a:endParaRPr>
          </a:p>
          <a:p>
            <a:pPr indent="-114300" lvl="0" marL="274320" rtl="0" algn="l">
              <a:lnSpc>
                <a:spcPct val="90000"/>
              </a:lnSpc>
              <a:spcBef>
                <a:spcPts val="0"/>
              </a:spcBef>
              <a:spcAft>
                <a:spcPts val="0"/>
              </a:spcAft>
              <a:buClr>
                <a:srgbClr val="1A4855"/>
              </a:buClr>
              <a:buSzPts val="1800"/>
              <a:buNone/>
            </a:pPr>
            <a:r>
              <a:t/>
            </a:r>
            <a:endParaRPr b="0" i="0" sz="1800" u="none" strike="noStrike">
              <a:solidFill>
                <a:schemeClr val="dk1"/>
              </a:solidFill>
              <a:latin typeface="Times New Roman"/>
              <a:ea typeface="Times New Roman"/>
              <a:cs typeface="Times New Roman"/>
              <a:sym typeface="Times New Roman"/>
            </a:endParaRPr>
          </a:p>
          <a:p>
            <a:pPr indent="-228600" lvl="0" marL="274320" rtl="0" algn="l">
              <a:lnSpc>
                <a:spcPct val="90000"/>
              </a:lnSpc>
              <a:spcBef>
                <a:spcPts val="900"/>
              </a:spcBef>
              <a:spcAft>
                <a:spcPts val="0"/>
              </a:spcAft>
              <a:buClr>
                <a:schemeClr val="dk1"/>
              </a:buClr>
              <a:buSzPts val="1800"/>
              <a:buChar char="•"/>
            </a:pPr>
            <a:r>
              <a:rPr b="0" i="0" lang="en-GB" sz="1800" u="none" strike="noStrike">
                <a:solidFill>
                  <a:schemeClr val="dk1"/>
                </a:solidFill>
                <a:latin typeface="Times New Roman"/>
                <a:ea typeface="Times New Roman"/>
                <a:cs typeface="Times New Roman"/>
                <a:sym typeface="Times New Roman"/>
              </a:rPr>
              <a:t>Korambu is a temporary dam stretching across the mouth of channels, manufactured from brushwood, mud and grass. Korambu is made to boost the water level within the canal and to divert the water into field channels. Water is allowed to result one field to a different till all the sector are irrigated</a:t>
            </a:r>
            <a:r>
              <a:rPr b="0" i="0" lang="en-GB" sz="1800" u="none" strike="noStrike">
                <a:solidFill>
                  <a:schemeClr val="dk1"/>
                </a:solidFill>
                <a:latin typeface="Arial"/>
                <a:ea typeface="Arial"/>
                <a:cs typeface="Arial"/>
                <a:sym typeface="Arial"/>
              </a:rPr>
              <a:t>.</a:t>
            </a:r>
            <a:endParaRPr b="0" sz="1800">
              <a:solidFill>
                <a:schemeClr val="dk1"/>
              </a:solidFill>
            </a:endParaRPr>
          </a:p>
          <a:p>
            <a:pPr indent="0" lvl="0" marL="45720" rtl="0" algn="l">
              <a:lnSpc>
                <a:spcPct val="90000"/>
              </a:lnSpc>
              <a:spcBef>
                <a:spcPts val="2700"/>
              </a:spcBef>
              <a:spcAft>
                <a:spcPts val="0"/>
              </a:spcAft>
              <a:buClr>
                <a:srgbClr val="1A4855"/>
              </a:buClr>
              <a:buSzPts val="2000"/>
              <a:buNone/>
            </a:pPr>
            <a:r>
              <a:t/>
            </a:r>
            <a:endParaRPr/>
          </a:p>
        </p:txBody>
      </p:sp>
      <p:pic>
        <p:nvPicPr>
          <p:cNvPr id="189" name="Google Shape;189;p26"/>
          <p:cNvPicPr preferRelativeResize="0"/>
          <p:nvPr>
            <p:ph idx="1" type="body"/>
          </p:nvPr>
        </p:nvPicPr>
        <p:blipFill rotWithShape="1">
          <a:blip r:embed="rId3">
            <a:alphaModFix/>
          </a:blip>
          <a:srcRect b="0" l="0" r="0" t="0"/>
          <a:stretch/>
        </p:blipFill>
        <p:spPr>
          <a:xfrm>
            <a:off x="7110798" y="1594046"/>
            <a:ext cx="3740081" cy="2129815"/>
          </a:xfrm>
          <a:prstGeom prst="rect">
            <a:avLst/>
          </a:prstGeom>
          <a:noFill/>
          <a:ln>
            <a:noFill/>
          </a:ln>
        </p:spPr>
      </p:pic>
      <p:pic>
        <p:nvPicPr>
          <p:cNvPr id="190" name="Google Shape;190;p26"/>
          <p:cNvPicPr preferRelativeResize="0"/>
          <p:nvPr/>
        </p:nvPicPr>
        <p:blipFill rotWithShape="1">
          <a:blip r:embed="rId4">
            <a:alphaModFix/>
          </a:blip>
          <a:srcRect b="0" l="0" r="0" t="0"/>
          <a:stretch/>
        </p:blipFill>
        <p:spPr>
          <a:xfrm>
            <a:off x="7110798" y="4040166"/>
            <a:ext cx="3740081" cy="20955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7"/>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1A4855"/>
              </a:buClr>
              <a:buSzPts val="3800"/>
              <a:buFont typeface="Georgia"/>
              <a:buNone/>
            </a:pPr>
            <a:r>
              <a:rPr lang="en-GB"/>
              <a:t>Katta and madaka (Karnataka)</a:t>
            </a:r>
            <a:endParaRPr/>
          </a:p>
        </p:txBody>
      </p:sp>
      <p:sp>
        <p:nvSpPr>
          <p:cNvPr id="196" name="Google Shape;196;p27"/>
          <p:cNvSpPr txBox="1"/>
          <p:nvPr>
            <p:ph idx="2" type="body"/>
          </p:nvPr>
        </p:nvSpPr>
        <p:spPr>
          <a:xfrm>
            <a:off x="1341121" y="1362323"/>
            <a:ext cx="4572000" cy="4735267"/>
          </a:xfrm>
          <a:prstGeom prst="rect">
            <a:avLst/>
          </a:prstGeom>
          <a:noFill/>
          <a:ln>
            <a:noFill/>
          </a:ln>
        </p:spPr>
        <p:txBody>
          <a:bodyPr anchorCtr="0" anchor="t" bIns="45700" lIns="91425" spcFirstLastPara="1" rIns="91425" wrap="square" tIns="45700">
            <a:noAutofit/>
          </a:bodyPr>
          <a:lstStyle/>
          <a:p>
            <a:pPr indent="-228600" lvl="0" marL="274320" rtl="0" algn="l">
              <a:lnSpc>
                <a:spcPct val="90000"/>
              </a:lnSpc>
              <a:spcBef>
                <a:spcPts val="0"/>
              </a:spcBef>
              <a:spcAft>
                <a:spcPts val="0"/>
              </a:spcAft>
              <a:buClr>
                <a:srgbClr val="090909"/>
              </a:buClr>
              <a:buSzPts val="1800"/>
              <a:buChar char="•"/>
            </a:pPr>
            <a:r>
              <a:rPr b="0" i="0" lang="en-GB" sz="1800" u="none" strike="noStrike">
                <a:solidFill>
                  <a:srgbClr val="090909"/>
                </a:solidFill>
                <a:latin typeface="Times New Roman"/>
                <a:ea typeface="Times New Roman"/>
                <a:cs typeface="Times New Roman"/>
                <a:sym typeface="Times New Roman"/>
              </a:rPr>
              <a:t>Katta is a traditional method of water conservation used in parts of Kerala and Karnataka. These are structures built across rivulets and streams. It is a series of check dams constructed along with diversion. Katta is not a permanent structure. It is built using locally available wood and kaccha stones. It needs to be built every year. Katta helps irrigate around 25 acres of areca nut fields and has improved the water table in a radius of six km.</a:t>
            </a:r>
            <a:endParaRPr b="0" sz="1800">
              <a:latin typeface="Times New Roman"/>
              <a:ea typeface="Times New Roman"/>
              <a:cs typeface="Times New Roman"/>
              <a:sym typeface="Times New Roman"/>
            </a:endParaRPr>
          </a:p>
          <a:p>
            <a:pPr indent="-228600" lvl="0" marL="274320" rtl="0" algn="l">
              <a:lnSpc>
                <a:spcPct val="90000"/>
              </a:lnSpc>
              <a:spcBef>
                <a:spcPts val="0"/>
              </a:spcBef>
              <a:spcAft>
                <a:spcPts val="0"/>
              </a:spcAft>
              <a:buClr>
                <a:srgbClr val="090909"/>
              </a:buClr>
              <a:buSzPts val="1800"/>
              <a:buChar char="•"/>
            </a:pPr>
            <a:r>
              <a:rPr b="0" i="0" lang="en-GB" sz="1800" u="none" strike="noStrike">
                <a:solidFill>
                  <a:srgbClr val="090909"/>
                </a:solidFill>
                <a:latin typeface="Times New Roman"/>
                <a:ea typeface="Times New Roman"/>
                <a:cs typeface="Times New Roman"/>
                <a:sym typeface="Times New Roman"/>
              </a:rPr>
              <a:t>Madaka is a traditional method of water conservation, typically constructed on the upper parts of undulating topography. It is not completely man-made. Natural slopes with bottlenecks are identified to assist in the construction. Earthen wall is constructed to hold the rainwater from running off to the sea.</a:t>
            </a:r>
            <a:br>
              <a:rPr lang="en-GB" sz="1800">
                <a:latin typeface="Times New Roman"/>
                <a:ea typeface="Times New Roman"/>
                <a:cs typeface="Times New Roman"/>
                <a:sym typeface="Times New Roman"/>
              </a:rPr>
            </a:br>
            <a:endParaRPr sz="1800">
              <a:latin typeface="Times New Roman"/>
              <a:ea typeface="Times New Roman"/>
              <a:cs typeface="Times New Roman"/>
              <a:sym typeface="Times New Roman"/>
            </a:endParaRPr>
          </a:p>
        </p:txBody>
      </p:sp>
      <p:pic>
        <p:nvPicPr>
          <p:cNvPr id="197" name="Google Shape;197;p27"/>
          <p:cNvPicPr preferRelativeResize="0"/>
          <p:nvPr>
            <p:ph idx="1" type="body"/>
          </p:nvPr>
        </p:nvPicPr>
        <p:blipFill rotWithShape="1">
          <a:blip r:embed="rId3">
            <a:alphaModFix/>
          </a:blip>
          <a:srcRect b="0" l="0" r="0" t="0"/>
          <a:stretch/>
        </p:blipFill>
        <p:spPr>
          <a:xfrm>
            <a:off x="7243004" y="1469662"/>
            <a:ext cx="3607559" cy="2254200"/>
          </a:xfrm>
          <a:prstGeom prst="rect">
            <a:avLst/>
          </a:prstGeom>
          <a:noFill/>
          <a:ln>
            <a:noFill/>
          </a:ln>
        </p:spPr>
      </p:pic>
      <p:pic>
        <p:nvPicPr>
          <p:cNvPr id="198" name="Google Shape;198;p27"/>
          <p:cNvPicPr preferRelativeResize="0"/>
          <p:nvPr/>
        </p:nvPicPr>
        <p:blipFill rotWithShape="1">
          <a:blip r:embed="rId4">
            <a:alphaModFix/>
          </a:blip>
          <a:srcRect b="0" l="0" r="0" t="0"/>
          <a:stretch/>
        </p:blipFill>
        <p:spPr>
          <a:xfrm>
            <a:off x="7243003" y="3989581"/>
            <a:ext cx="3607559" cy="210800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8"/>
          <p:cNvSpPr txBox="1"/>
          <p:nvPr>
            <p:ph type="title"/>
          </p:nvPr>
        </p:nvSpPr>
        <p:spPr>
          <a:xfrm>
            <a:off x="1293761" y="762000"/>
            <a:ext cx="9601252" cy="26670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1A4855"/>
              </a:buClr>
              <a:buSzPts val="6600"/>
              <a:buFont typeface="Georgia"/>
              <a:buNone/>
            </a:pPr>
            <a:r>
              <a:rPr lang="en-GB" sz="6600"/>
              <a:t>Thank You</a:t>
            </a:r>
            <a:endParaRPr/>
          </a:p>
        </p:txBody>
      </p:sp>
      <p:sp>
        <p:nvSpPr>
          <p:cNvPr id="204" name="Google Shape;204;p28"/>
          <p:cNvSpPr txBox="1"/>
          <p:nvPr>
            <p:ph idx="1" type="body"/>
          </p:nvPr>
        </p:nvSpPr>
        <p:spPr>
          <a:xfrm>
            <a:off x="1293813" y="3429000"/>
            <a:ext cx="9601200" cy="11430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286C7F"/>
              </a:buClr>
              <a:buSzPts val="2800"/>
              <a:buNone/>
            </a:pPr>
            <a:r>
              <a:rPr lang="en-GB" sz="2800"/>
              <a:t>HAVE A NICE DAY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4"/>
          <p:cNvSpPr txBox="1"/>
          <p:nvPr>
            <p:ph type="title"/>
          </p:nvPr>
        </p:nvSpPr>
        <p:spPr>
          <a:xfrm>
            <a:off x="1293813" y="762000"/>
            <a:ext cx="9601252" cy="26670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1A9988"/>
              </a:buClr>
              <a:buSzPts val="4000"/>
              <a:buFont typeface="Arial Rounded"/>
              <a:buNone/>
            </a:pPr>
            <a:r>
              <a:rPr b="1" i="0" lang="en-GB" sz="4000" u="none" strike="noStrike">
                <a:solidFill>
                  <a:srgbClr val="1A9988"/>
                </a:solidFill>
                <a:latin typeface="Arial Rounded"/>
                <a:ea typeface="Arial Rounded"/>
                <a:cs typeface="Arial Rounded"/>
                <a:sym typeface="Arial Rounded"/>
              </a:rPr>
              <a:t>ANCIENT WATER MANAGEMENT</a:t>
            </a:r>
            <a:endParaRPr sz="4000"/>
          </a:p>
        </p:txBody>
      </p:sp>
      <p:sp>
        <p:nvSpPr>
          <p:cNvPr id="103" name="Google Shape;103;p14"/>
          <p:cNvSpPr txBox="1"/>
          <p:nvPr>
            <p:ph idx="1" type="body"/>
          </p:nvPr>
        </p:nvSpPr>
        <p:spPr>
          <a:xfrm>
            <a:off x="1293865" y="3521765"/>
            <a:ext cx="9601200" cy="11430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286C7F"/>
              </a:buClr>
              <a:buSzPts val="3600"/>
              <a:buNone/>
            </a:pPr>
            <a:r>
              <a:rPr lang="en-GB" sz="3600"/>
              <a:t>(SOUTH INDIA)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5"/>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800"/>
              <a:buFont typeface="Times New Roman"/>
              <a:buNone/>
            </a:pPr>
            <a:r>
              <a:rPr lang="en-GB">
                <a:solidFill>
                  <a:schemeClr val="dk1"/>
                </a:solidFill>
                <a:latin typeface="Times New Roman"/>
                <a:ea typeface="Times New Roman"/>
                <a:cs typeface="Times New Roman"/>
                <a:sym typeface="Times New Roman"/>
              </a:rPr>
              <a:t>What is water management?</a:t>
            </a:r>
            <a:endParaRPr/>
          </a:p>
        </p:txBody>
      </p:sp>
      <p:sp>
        <p:nvSpPr>
          <p:cNvPr id="109" name="Google Shape;109;p15"/>
          <p:cNvSpPr txBox="1"/>
          <p:nvPr>
            <p:ph idx="1" type="body"/>
          </p:nvPr>
        </p:nvSpPr>
        <p:spPr>
          <a:xfrm>
            <a:off x="1341120" y="1572768"/>
            <a:ext cx="9509760" cy="4142232"/>
          </a:xfrm>
          <a:prstGeom prst="rect">
            <a:avLst/>
          </a:prstGeom>
          <a:noFill/>
          <a:ln>
            <a:noFill/>
          </a:ln>
        </p:spPr>
        <p:txBody>
          <a:bodyPr anchorCtr="0" anchor="t" bIns="45700" lIns="91425" spcFirstLastPara="1" rIns="91425" wrap="square" tIns="45700">
            <a:normAutofit lnSpcReduction="10000"/>
          </a:bodyPr>
          <a:lstStyle/>
          <a:p>
            <a:pPr indent="0" lvl="0" marL="45720" rtl="0" algn="l">
              <a:lnSpc>
                <a:spcPct val="90000"/>
              </a:lnSpc>
              <a:spcBef>
                <a:spcPts val="0"/>
              </a:spcBef>
              <a:spcAft>
                <a:spcPts val="0"/>
              </a:spcAft>
              <a:buClr>
                <a:schemeClr val="dk1"/>
              </a:buClr>
              <a:buSzPts val="2400"/>
              <a:buNone/>
            </a:pPr>
            <a:r>
              <a:rPr b="1" i="0" lang="en-GB" sz="2400" u="none" strike="noStrike">
                <a:solidFill>
                  <a:schemeClr val="dk1"/>
                </a:solidFill>
                <a:latin typeface="Times New Roman"/>
                <a:ea typeface="Times New Roman"/>
                <a:cs typeface="Times New Roman"/>
                <a:sym typeface="Times New Roman"/>
              </a:rPr>
              <a:t>Water Management</a:t>
            </a:r>
            <a:r>
              <a:rPr b="0" i="0" lang="en-GB" sz="2400" u="none" strike="noStrike">
                <a:solidFill>
                  <a:schemeClr val="dk1"/>
                </a:solidFill>
                <a:latin typeface="Times New Roman"/>
                <a:ea typeface="Times New Roman"/>
                <a:cs typeface="Times New Roman"/>
                <a:sym typeface="Times New Roman"/>
              </a:rPr>
              <a:t> is the activity of planning, developing, distributing and optimum use of water resources under defined water polices and regulations. </a:t>
            </a:r>
            <a:endParaRPr b="0" sz="2400">
              <a:solidFill>
                <a:schemeClr val="dk1"/>
              </a:solidFill>
              <a:latin typeface="Times New Roman"/>
              <a:ea typeface="Times New Roman"/>
              <a:cs typeface="Times New Roman"/>
              <a:sym typeface="Times New Roman"/>
            </a:endParaRPr>
          </a:p>
          <a:p>
            <a:pPr indent="0" lvl="0" marL="45720" rtl="0" algn="l">
              <a:lnSpc>
                <a:spcPct val="90000"/>
              </a:lnSpc>
              <a:spcBef>
                <a:spcPts val="0"/>
              </a:spcBef>
              <a:spcAft>
                <a:spcPts val="0"/>
              </a:spcAft>
              <a:buClr>
                <a:schemeClr val="dk1"/>
              </a:buClr>
              <a:buSzPts val="2400"/>
              <a:buNone/>
            </a:pPr>
            <a:r>
              <a:rPr b="0" i="0" lang="en-GB" sz="2400" u="none" strike="noStrike">
                <a:solidFill>
                  <a:schemeClr val="dk1"/>
                </a:solidFill>
                <a:latin typeface="Times New Roman"/>
                <a:ea typeface="Times New Roman"/>
                <a:cs typeface="Times New Roman"/>
                <a:sym typeface="Times New Roman"/>
              </a:rPr>
              <a:t>It includes: </a:t>
            </a:r>
            <a:endParaRPr b="0" sz="2400">
              <a:solidFill>
                <a:schemeClr val="dk1"/>
              </a:solidFill>
              <a:latin typeface="Times New Roman"/>
              <a:ea typeface="Times New Roman"/>
              <a:cs typeface="Times New Roman"/>
              <a:sym typeface="Times New Roman"/>
            </a:endParaRPr>
          </a:p>
          <a:p>
            <a:pPr indent="0" lvl="0" marL="45720" rtl="0" algn="l">
              <a:lnSpc>
                <a:spcPct val="90000"/>
              </a:lnSpc>
              <a:spcBef>
                <a:spcPts val="0"/>
              </a:spcBef>
              <a:spcAft>
                <a:spcPts val="0"/>
              </a:spcAft>
              <a:buClr>
                <a:schemeClr val="dk1"/>
              </a:buClr>
              <a:buSzPts val="2400"/>
              <a:buNone/>
            </a:pPr>
            <a:r>
              <a:rPr b="0" i="0" lang="en-GB" sz="2400" u="none" strike="noStrike">
                <a:solidFill>
                  <a:schemeClr val="dk1"/>
                </a:solidFill>
                <a:latin typeface="Times New Roman"/>
                <a:ea typeface="Times New Roman"/>
                <a:cs typeface="Times New Roman"/>
                <a:sym typeface="Times New Roman"/>
              </a:rPr>
              <a:t>1) Management of water treatment of drinking water</a:t>
            </a:r>
            <a:endParaRPr b="0" sz="2400">
              <a:solidFill>
                <a:schemeClr val="dk1"/>
              </a:solidFill>
              <a:latin typeface="Times New Roman"/>
              <a:ea typeface="Times New Roman"/>
              <a:cs typeface="Times New Roman"/>
              <a:sym typeface="Times New Roman"/>
            </a:endParaRPr>
          </a:p>
          <a:p>
            <a:pPr indent="0" lvl="0" marL="45720" rtl="0" algn="l">
              <a:lnSpc>
                <a:spcPct val="90000"/>
              </a:lnSpc>
              <a:spcBef>
                <a:spcPts val="0"/>
              </a:spcBef>
              <a:spcAft>
                <a:spcPts val="0"/>
              </a:spcAft>
              <a:buClr>
                <a:schemeClr val="dk1"/>
              </a:buClr>
              <a:buSzPts val="2400"/>
              <a:buNone/>
            </a:pPr>
            <a:r>
              <a:rPr b="0" i="0" lang="en-GB" sz="2400" u="none" strike="noStrike">
                <a:solidFill>
                  <a:schemeClr val="dk1"/>
                </a:solidFill>
                <a:latin typeface="Times New Roman"/>
                <a:ea typeface="Times New Roman"/>
                <a:cs typeface="Times New Roman"/>
                <a:sym typeface="Times New Roman"/>
              </a:rPr>
              <a:t>2) Industrial water, sewage or wastewater</a:t>
            </a:r>
            <a:endParaRPr b="0" sz="2400">
              <a:solidFill>
                <a:schemeClr val="dk1"/>
              </a:solidFill>
              <a:latin typeface="Times New Roman"/>
              <a:ea typeface="Times New Roman"/>
              <a:cs typeface="Times New Roman"/>
              <a:sym typeface="Times New Roman"/>
            </a:endParaRPr>
          </a:p>
          <a:p>
            <a:pPr indent="0" lvl="0" marL="45720" rtl="0" algn="l">
              <a:lnSpc>
                <a:spcPct val="90000"/>
              </a:lnSpc>
              <a:spcBef>
                <a:spcPts val="0"/>
              </a:spcBef>
              <a:spcAft>
                <a:spcPts val="0"/>
              </a:spcAft>
              <a:buClr>
                <a:schemeClr val="dk1"/>
              </a:buClr>
              <a:buSzPts val="2400"/>
              <a:buNone/>
            </a:pPr>
            <a:r>
              <a:rPr b="0" i="0" lang="en-GB" sz="2400" u="none" strike="noStrike">
                <a:solidFill>
                  <a:schemeClr val="dk1"/>
                </a:solidFill>
                <a:latin typeface="Times New Roman"/>
                <a:ea typeface="Times New Roman"/>
                <a:cs typeface="Times New Roman"/>
                <a:sym typeface="Times New Roman"/>
              </a:rPr>
              <a:t>3) Management of water resources </a:t>
            </a:r>
            <a:endParaRPr b="0" sz="2400">
              <a:solidFill>
                <a:schemeClr val="dk1"/>
              </a:solidFill>
              <a:latin typeface="Times New Roman"/>
              <a:ea typeface="Times New Roman"/>
              <a:cs typeface="Times New Roman"/>
              <a:sym typeface="Times New Roman"/>
            </a:endParaRPr>
          </a:p>
          <a:p>
            <a:pPr indent="0" lvl="0" marL="45720" rtl="0" algn="l">
              <a:lnSpc>
                <a:spcPct val="90000"/>
              </a:lnSpc>
              <a:spcBef>
                <a:spcPts val="0"/>
              </a:spcBef>
              <a:spcAft>
                <a:spcPts val="0"/>
              </a:spcAft>
              <a:buClr>
                <a:schemeClr val="dk1"/>
              </a:buClr>
              <a:buSzPts val="2400"/>
              <a:buNone/>
            </a:pPr>
            <a:r>
              <a:rPr b="0" i="0" lang="en-GB" sz="2400" u="none" strike="noStrike">
                <a:solidFill>
                  <a:schemeClr val="dk1"/>
                </a:solidFill>
                <a:latin typeface="Times New Roman"/>
                <a:ea typeface="Times New Roman"/>
                <a:cs typeface="Times New Roman"/>
                <a:sym typeface="Times New Roman"/>
              </a:rPr>
              <a:t>4) Management of flood protection</a:t>
            </a:r>
            <a:endParaRPr b="0" sz="2400">
              <a:solidFill>
                <a:schemeClr val="dk1"/>
              </a:solidFill>
              <a:latin typeface="Times New Roman"/>
              <a:ea typeface="Times New Roman"/>
              <a:cs typeface="Times New Roman"/>
              <a:sym typeface="Times New Roman"/>
            </a:endParaRPr>
          </a:p>
          <a:p>
            <a:pPr indent="0" lvl="0" marL="45720" rtl="0" algn="l">
              <a:lnSpc>
                <a:spcPct val="90000"/>
              </a:lnSpc>
              <a:spcBef>
                <a:spcPts val="0"/>
              </a:spcBef>
              <a:spcAft>
                <a:spcPts val="0"/>
              </a:spcAft>
              <a:buClr>
                <a:schemeClr val="dk1"/>
              </a:buClr>
              <a:buSzPts val="2400"/>
              <a:buNone/>
            </a:pPr>
            <a:r>
              <a:rPr b="0" i="0" lang="en-GB" sz="2400" u="none" strike="noStrike">
                <a:solidFill>
                  <a:schemeClr val="dk1"/>
                </a:solidFill>
                <a:latin typeface="Times New Roman"/>
                <a:ea typeface="Times New Roman"/>
                <a:cs typeface="Times New Roman"/>
                <a:sym typeface="Times New Roman"/>
              </a:rPr>
              <a:t>5) Management of irrigation </a:t>
            </a:r>
            <a:endParaRPr b="0" sz="2400">
              <a:solidFill>
                <a:schemeClr val="dk1"/>
              </a:solidFill>
              <a:latin typeface="Times New Roman"/>
              <a:ea typeface="Times New Roman"/>
              <a:cs typeface="Times New Roman"/>
              <a:sym typeface="Times New Roman"/>
            </a:endParaRPr>
          </a:p>
          <a:p>
            <a:pPr indent="0" lvl="0" marL="45720" rtl="0" algn="l">
              <a:lnSpc>
                <a:spcPct val="90000"/>
              </a:lnSpc>
              <a:spcBef>
                <a:spcPts val="0"/>
              </a:spcBef>
              <a:spcAft>
                <a:spcPts val="0"/>
              </a:spcAft>
              <a:buClr>
                <a:schemeClr val="dk1"/>
              </a:buClr>
              <a:buSzPts val="2400"/>
              <a:buNone/>
            </a:pPr>
            <a:r>
              <a:rPr b="0" i="0" lang="en-GB" sz="2400" u="none" strike="noStrike">
                <a:solidFill>
                  <a:schemeClr val="dk1"/>
                </a:solidFill>
                <a:latin typeface="Times New Roman"/>
                <a:ea typeface="Times New Roman"/>
                <a:cs typeface="Times New Roman"/>
                <a:sym typeface="Times New Roman"/>
              </a:rPr>
              <a:t>6) Management of the water table</a:t>
            </a:r>
            <a:endParaRPr b="0" sz="2400">
              <a:solidFill>
                <a:schemeClr val="dk1"/>
              </a:solidFill>
              <a:latin typeface="Times New Roman"/>
              <a:ea typeface="Times New Roman"/>
              <a:cs typeface="Times New Roman"/>
              <a:sym typeface="Times New Roman"/>
            </a:endParaRPr>
          </a:p>
          <a:p>
            <a:pPr indent="0" lvl="0" marL="45720" rtl="0" algn="l">
              <a:lnSpc>
                <a:spcPct val="90000"/>
              </a:lnSpc>
              <a:spcBef>
                <a:spcPts val="1800"/>
              </a:spcBef>
              <a:spcAft>
                <a:spcPts val="0"/>
              </a:spcAft>
              <a:buClr>
                <a:srgbClr val="1A4855"/>
              </a:buClr>
              <a:buSzPts val="2000"/>
              <a:buNone/>
            </a:pPr>
            <a:br>
              <a:rPr lang="en-GB"/>
            </a:br>
            <a:endParaRPr/>
          </a:p>
        </p:txBody>
      </p:sp>
      <p:pic>
        <p:nvPicPr>
          <p:cNvPr id="110" name="Google Shape;110;p15"/>
          <p:cNvPicPr preferRelativeResize="0"/>
          <p:nvPr/>
        </p:nvPicPr>
        <p:blipFill rotWithShape="1">
          <a:blip r:embed="rId3">
            <a:alphaModFix/>
          </a:blip>
          <a:srcRect b="0" l="0" r="0" t="0"/>
          <a:stretch/>
        </p:blipFill>
        <p:spPr>
          <a:xfrm>
            <a:off x="7194274" y="3428139"/>
            <a:ext cx="4449991" cy="2506317"/>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6"/>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Times New Roman"/>
              <a:buNone/>
            </a:pPr>
            <a:r>
              <a:rPr b="0" i="0" lang="en-GB" sz="4000" u="none" strike="noStrike">
                <a:solidFill>
                  <a:schemeClr val="dk1"/>
                </a:solidFill>
                <a:latin typeface="Times New Roman"/>
                <a:ea typeface="Times New Roman"/>
                <a:cs typeface="Times New Roman"/>
                <a:sym typeface="Times New Roman"/>
              </a:rPr>
              <a:t>Ancient management of drinking water</a:t>
            </a:r>
            <a:endParaRPr/>
          </a:p>
        </p:txBody>
      </p:sp>
      <p:sp>
        <p:nvSpPr>
          <p:cNvPr id="116" name="Google Shape;116;p16"/>
          <p:cNvSpPr txBox="1"/>
          <p:nvPr>
            <p:ph idx="2" type="body"/>
          </p:nvPr>
        </p:nvSpPr>
        <p:spPr>
          <a:xfrm>
            <a:off x="1341120" y="1572768"/>
            <a:ext cx="4572000" cy="4350954"/>
          </a:xfrm>
          <a:prstGeom prst="rect">
            <a:avLst/>
          </a:prstGeom>
          <a:noFill/>
          <a:ln>
            <a:noFill/>
          </a:ln>
        </p:spPr>
        <p:txBody>
          <a:bodyPr anchorCtr="0" anchor="t" bIns="45700" lIns="91425" spcFirstLastPara="1" rIns="91425" wrap="square" tIns="45700">
            <a:normAutofit fontScale="92500" lnSpcReduction="10000"/>
          </a:bodyPr>
          <a:lstStyle/>
          <a:p>
            <a:pPr indent="-228600" lvl="0" marL="274320" rtl="0" algn="l">
              <a:lnSpc>
                <a:spcPct val="90000"/>
              </a:lnSpc>
              <a:spcBef>
                <a:spcPts val="0"/>
              </a:spcBef>
              <a:spcAft>
                <a:spcPts val="0"/>
              </a:spcAft>
              <a:buClr>
                <a:srgbClr val="202124"/>
              </a:buClr>
              <a:buSzPct val="100000"/>
              <a:buChar char="•"/>
            </a:pPr>
            <a:r>
              <a:rPr b="0" i="0" lang="en-GB">
                <a:solidFill>
                  <a:srgbClr val="202124"/>
                </a:solidFill>
                <a:latin typeface="Times New Roman"/>
                <a:ea typeface="Times New Roman"/>
                <a:cs typeface="Times New Roman"/>
                <a:sym typeface="Times New Roman"/>
              </a:rPr>
              <a:t>Ooranis are </a:t>
            </a:r>
            <a:r>
              <a:rPr b="1" i="0" lang="en-GB">
                <a:solidFill>
                  <a:srgbClr val="202124"/>
                </a:solidFill>
                <a:latin typeface="Times New Roman"/>
                <a:ea typeface="Times New Roman"/>
                <a:cs typeface="Times New Roman"/>
                <a:sym typeface="Times New Roman"/>
              </a:rPr>
              <a:t>small ponds that have collected rainwater from rains and from surrounding catchment areas</a:t>
            </a:r>
            <a:r>
              <a:rPr b="0" i="0" lang="en-GB">
                <a:solidFill>
                  <a:srgbClr val="202124"/>
                </a:solidFill>
                <a:latin typeface="Times New Roman"/>
                <a:ea typeface="Times New Roman"/>
                <a:cs typeface="Times New Roman"/>
                <a:sym typeface="Times New Roman"/>
              </a:rPr>
              <a:t>. These Ooranis traditionally were used for various needs of </a:t>
            </a:r>
            <a:r>
              <a:rPr b="1" i="0" lang="en-GB">
                <a:solidFill>
                  <a:srgbClr val="202124"/>
                </a:solidFill>
                <a:latin typeface="Times New Roman"/>
                <a:ea typeface="Times New Roman"/>
                <a:cs typeface="Times New Roman"/>
                <a:sym typeface="Times New Roman"/>
              </a:rPr>
              <a:t>drinking</a:t>
            </a:r>
            <a:r>
              <a:rPr b="0" i="0" lang="en-GB">
                <a:solidFill>
                  <a:srgbClr val="202124"/>
                </a:solidFill>
                <a:latin typeface="Times New Roman"/>
                <a:ea typeface="Times New Roman"/>
                <a:cs typeface="Times New Roman"/>
                <a:sym typeface="Times New Roman"/>
              </a:rPr>
              <a:t>, washing, bathing needs of the villages around it. </a:t>
            </a:r>
            <a:endParaRPr/>
          </a:p>
          <a:p>
            <a:pPr indent="-228600" lvl="0" marL="274320" rtl="0" algn="l">
              <a:lnSpc>
                <a:spcPct val="90000"/>
              </a:lnSpc>
              <a:spcBef>
                <a:spcPts val="1800"/>
              </a:spcBef>
              <a:spcAft>
                <a:spcPts val="0"/>
              </a:spcAft>
              <a:buClr>
                <a:schemeClr val="dk1"/>
              </a:buClr>
              <a:buSzPct val="100000"/>
              <a:buChar char="•"/>
            </a:pPr>
            <a:r>
              <a:rPr lang="en-GB">
                <a:solidFill>
                  <a:schemeClr val="dk1"/>
                </a:solidFill>
              </a:rPr>
              <a:t>In kerala, temple played important roles by harvesting their surplus water in tanks; associated with which is “sacred grove”(‘Kaavu’).</a:t>
            </a:r>
            <a:endParaRPr/>
          </a:p>
          <a:p>
            <a:pPr indent="-228600" lvl="0" marL="274320" rtl="0" algn="l">
              <a:lnSpc>
                <a:spcPct val="90000"/>
              </a:lnSpc>
              <a:spcBef>
                <a:spcPts val="1800"/>
              </a:spcBef>
              <a:spcAft>
                <a:spcPts val="0"/>
              </a:spcAft>
              <a:buClr>
                <a:schemeClr val="dk1"/>
              </a:buClr>
              <a:buSzPct val="100000"/>
              <a:buChar char="•"/>
            </a:pPr>
            <a:r>
              <a:rPr lang="en-GB">
                <a:solidFill>
                  <a:schemeClr val="dk1"/>
                </a:solidFill>
              </a:rPr>
              <a:t>These tanks were clean due to their restricted use therefore these were converted in portable water resources for few neighboring localities after passing through a simple and slow sand filter.</a:t>
            </a:r>
            <a:endParaRPr/>
          </a:p>
        </p:txBody>
      </p:sp>
      <p:pic>
        <p:nvPicPr>
          <p:cNvPr id="117" name="Google Shape;117;p16"/>
          <p:cNvPicPr preferRelativeResize="0"/>
          <p:nvPr>
            <p:ph idx="1" type="body"/>
          </p:nvPr>
        </p:nvPicPr>
        <p:blipFill rotWithShape="1">
          <a:blip r:embed="rId3">
            <a:alphaModFix/>
          </a:blip>
          <a:srcRect b="0" l="0" r="0" t="0"/>
          <a:stretch/>
        </p:blipFill>
        <p:spPr>
          <a:xfrm>
            <a:off x="6278882" y="1825487"/>
            <a:ext cx="4819301" cy="320702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7"/>
          <p:cNvSpPr txBox="1"/>
          <p:nvPr>
            <p:ph type="title"/>
          </p:nvPr>
        </p:nvSpPr>
        <p:spPr>
          <a:xfrm>
            <a:off x="1272208" y="265176"/>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Times New Roman"/>
              <a:buNone/>
            </a:pPr>
            <a:r>
              <a:rPr b="0" i="0" lang="en-GB" sz="4000" u="none" strike="noStrike">
                <a:solidFill>
                  <a:schemeClr val="dk1"/>
                </a:solidFill>
                <a:latin typeface="Times New Roman"/>
                <a:ea typeface="Times New Roman"/>
                <a:cs typeface="Times New Roman"/>
                <a:sym typeface="Times New Roman"/>
              </a:rPr>
              <a:t>Industrial water, sewage or wastewater</a:t>
            </a:r>
            <a:endParaRPr/>
          </a:p>
        </p:txBody>
      </p:sp>
      <p:sp>
        <p:nvSpPr>
          <p:cNvPr id="123" name="Google Shape;123;p17"/>
          <p:cNvSpPr txBox="1"/>
          <p:nvPr>
            <p:ph idx="2" type="body"/>
          </p:nvPr>
        </p:nvSpPr>
        <p:spPr>
          <a:xfrm>
            <a:off x="1341120" y="1572768"/>
            <a:ext cx="4572000" cy="4364206"/>
          </a:xfrm>
          <a:prstGeom prst="rect">
            <a:avLst/>
          </a:prstGeom>
          <a:noFill/>
          <a:ln>
            <a:noFill/>
          </a:ln>
        </p:spPr>
        <p:txBody>
          <a:bodyPr anchorCtr="0" anchor="t" bIns="45700" lIns="91425" spcFirstLastPara="1" rIns="91425" wrap="square" tIns="45700">
            <a:normAutofit/>
          </a:bodyPr>
          <a:lstStyle/>
          <a:p>
            <a:pPr indent="-228600" lvl="0" marL="274320" rtl="0" algn="l">
              <a:lnSpc>
                <a:spcPct val="90000"/>
              </a:lnSpc>
              <a:spcBef>
                <a:spcPts val="0"/>
              </a:spcBef>
              <a:spcAft>
                <a:spcPts val="0"/>
              </a:spcAft>
              <a:buClr>
                <a:schemeClr val="dk1"/>
              </a:buClr>
              <a:buSzPts val="2000"/>
              <a:buChar char="•"/>
            </a:pPr>
            <a:r>
              <a:rPr b="0" i="0" lang="en-GB" u="none" strike="noStrike">
                <a:solidFill>
                  <a:schemeClr val="dk1"/>
                </a:solidFill>
                <a:latin typeface="Arial"/>
                <a:ea typeface="Arial"/>
                <a:cs typeface="Arial"/>
                <a:sym typeface="Arial"/>
              </a:rPr>
              <a:t>There is a mistaken belief that urban wastewater management systems were only found in Indus-Sarasvati civilization. In fact, terracotta pipes and brick lined soak pits have been found in Takshshila, Delhi, Ujjain and Arikamedu, which are all located in different parts of India. Arikamedu(Puducherry), which was a noted centre for textile production has the unique distinction of featuring industrial wastewater systems dating to the first century before the common era</a:t>
            </a:r>
            <a:r>
              <a:rPr b="0" i="0" lang="en-GB" sz="1800" u="none" strike="noStrike">
                <a:solidFill>
                  <a:schemeClr val="dk1"/>
                </a:solidFill>
                <a:latin typeface="Arial"/>
                <a:ea typeface="Arial"/>
                <a:cs typeface="Arial"/>
                <a:sym typeface="Arial"/>
              </a:rPr>
              <a:t>.</a:t>
            </a:r>
            <a:br>
              <a:rPr lang="en-GB">
                <a:solidFill>
                  <a:schemeClr val="dk1"/>
                </a:solidFill>
              </a:rPr>
            </a:br>
            <a:endParaRPr>
              <a:solidFill>
                <a:schemeClr val="dk1"/>
              </a:solidFill>
            </a:endParaRPr>
          </a:p>
        </p:txBody>
      </p:sp>
      <p:pic>
        <p:nvPicPr>
          <p:cNvPr id="124" name="Google Shape;124;p17"/>
          <p:cNvPicPr preferRelativeResize="0"/>
          <p:nvPr>
            <p:ph idx="1" type="body"/>
          </p:nvPr>
        </p:nvPicPr>
        <p:blipFill rotWithShape="1">
          <a:blip r:embed="rId3">
            <a:alphaModFix/>
          </a:blip>
          <a:srcRect b="0" l="0" r="0" t="0"/>
          <a:stretch/>
        </p:blipFill>
        <p:spPr>
          <a:xfrm>
            <a:off x="7685542" y="1356970"/>
            <a:ext cx="3208342" cy="2397901"/>
          </a:xfrm>
          <a:prstGeom prst="rect">
            <a:avLst/>
          </a:prstGeom>
          <a:noFill/>
          <a:ln>
            <a:noFill/>
          </a:ln>
        </p:spPr>
      </p:pic>
      <p:pic>
        <p:nvPicPr>
          <p:cNvPr id="125" name="Google Shape;125;p17"/>
          <p:cNvPicPr preferRelativeResize="0"/>
          <p:nvPr/>
        </p:nvPicPr>
        <p:blipFill rotWithShape="1">
          <a:blip r:embed="rId4">
            <a:alphaModFix/>
          </a:blip>
          <a:srcRect b="0" l="0" r="0" t="0"/>
          <a:stretch/>
        </p:blipFill>
        <p:spPr>
          <a:xfrm>
            <a:off x="7642537" y="4022034"/>
            <a:ext cx="3251347" cy="217322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8"/>
          <p:cNvSpPr txBox="1"/>
          <p:nvPr>
            <p:ph type="title"/>
          </p:nvPr>
        </p:nvSpPr>
        <p:spPr>
          <a:xfrm>
            <a:off x="1341121" y="238671"/>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Times New Roman"/>
              <a:buNone/>
            </a:pPr>
            <a:r>
              <a:rPr b="0" i="0" lang="en-GB" sz="4000" u="none" strike="noStrike">
                <a:solidFill>
                  <a:schemeClr val="dk1"/>
                </a:solidFill>
                <a:latin typeface="Times New Roman"/>
                <a:ea typeface="Times New Roman"/>
                <a:cs typeface="Times New Roman"/>
                <a:sym typeface="Times New Roman"/>
              </a:rPr>
              <a:t>Management of water resources </a:t>
            </a:r>
            <a:endParaRPr/>
          </a:p>
        </p:txBody>
      </p:sp>
      <p:sp>
        <p:nvSpPr>
          <p:cNvPr id="131" name="Google Shape;131;p18"/>
          <p:cNvSpPr txBox="1"/>
          <p:nvPr>
            <p:ph idx="2" type="body"/>
          </p:nvPr>
        </p:nvSpPr>
        <p:spPr>
          <a:xfrm>
            <a:off x="1341120" y="1375575"/>
            <a:ext cx="4572000" cy="5064982"/>
          </a:xfrm>
          <a:prstGeom prst="rect">
            <a:avLst/>
          </a:prstGeom>
          <a:noFill/>
          <a:ln>
            <a:noFill/>
          </a:ln>
        </p:spPr>
        <p:txBody>
          <a:bodyPr anchorCtr="0" anchor="t" bIns="45700" lIns="91425" spcFirstLastPara="1" rIns="91425" wrap="square" tIns="45700">
            <a:normAutofit/>
          </a:bodyPr>
          <a:lstStyle/>
          <a:p>
            <a:pPr indent="-228600" lvl="0" marL="274320" rtl="0" algn="l">
              <a:lnSpc>
                <a:spcPct val="90000"/>
              </a:lnSpc>
              <a:spcBef>
                <a:spcPts val="0"/>
              </a:spcBef>
              <a:spcAft>
                <a:spcPts val="0"/>
              </a:spcAft>
              <a:buClr>
                <a:schemeClr val="dk1"/>
              </a:buClr>
              <a:buSzPts val="2000"/>
              <a:buChar char="•"/>
            </a:pPr>
            <a:r>
              <a:rPr lang="en-GB">
                <a:solidFill>
                  <a:schemeClr val="dk1"/>
                </a:solidFill>
                <a:latin typeface="Times New Roman"/>
                <a:ea typeface="Times New Roman"/>
                <a:cs typeface="Times New Roman"/>
                <a:sym typeface="Times New Roman"/>
              </a:rPr>
              <a:t>Since in ancient times facilities of getting underground water resources in every house through submersible pumps, motors. Preventing overflow of lakes water was very important for safety as well.</a:t>
            </a:r>
            <a:endParaRPr/>
          </a:p>
          <a:p>
            <a:pPr indent="-228600" lvl="0" marL="274320" rtl="0" algn="l">
              <a:lnSpc>
                <a:spcPct val="90000"/>
              </a:lnSpc>
              <a:spcBef>
                <a:spcPts val="0"/>
              </a:spcBef>
              <a:spcAft>
                <a:spcPts val="0"/>
              </a:spcAft>
              <a:buClr>
                <a:srgbClr val="353535"/>
              </a:buClr>
              <a:buSzPts val="2000"/>
              <a:buChar char="•"/>
            </a:pPr>
            <a:r>
              <a:rPr b="0" i="0" lang="en-GB" u="none" strike="noStrike">
                <a:solidFill>
                  <a:srgbClr val="353535"/>
                </a:solidFill>
                <a:latin typeface="Times New Roman"/>
                <a:ea typeface="Times New Roman"/>
                <a:cs typeface="Times New Roman"/>
                <a:sym typeface="Times New Roman"/>
              </a:rPr>
              <a:t>The </a:t>
            </a:r>
            <a:r>
              <a:rPr b="0" i="1" lang="en-GB" u="none" strike="noStrike">
                <a:solidFill>
                  <a:srgbClr val="353535"/>
                </a:solidFill>
                <a:latin typeface="Times New Roman"/>
                <a:ea typeface="Times New Roman"/>
                <a:cs typeface="Times New Roman"/>
                <a:sym typeface="Times New Roman"/>
              </a:rPr>
              <a:t>Kalingu</a:t>
            </a:r>
            <a:r>
              <a:rPr b="0" i="0" lang="en-GB" u="none" strike="noStrike">
                <a:solidFill>
                  <a:srgbClr val="353535"/>
                </a:solidFill>
                <a:latin typeface="Times New Roman"/>
                <a:ea typeface="Times New Roman"/>
                <a:cs typeface="Times New Roman"/>
                <a:sym typeface="Times New Roman"/>
              </a:rPr>
              <a:t> or surplus weir is the most important component of a tank. The surplus escape is the safety valve of the tank. Usually, the escape was located on the extreme end of a tank. If a tank was formed across a stream, the weir will be higher than if located on the stream and will also be costlier. Providing dam stones for the surplus weir was a common practice followed for centuries until recently in Tamil Nadu.</a:t>
            </a:r>
            <a:br>
              <a:rPr lang="en-GB"/>
            </a:br>
            <a:endParaRPr/>
          </a:p>
        </p:txBody>
      </p:sp>
      <p:pic>
        <p:nvPicPr>
          <p:cNvPr id="132" name="Google Shape;132;p18"/>
          <p:cNvPicPr preferRelativeResize="0"/>
          <p:nvPr>
            <p:ph idx="1" type="body"/>
          </p:nvPr>
        </p:nvPicPr>
        <p:blipFill rotWithShape="1">
          <a:blip r:embed="rId3">
            <a:alphaModFix/>
          </a:blip>
          <a:srcRect b="0" l="0" r="0" t="0"/>
          <a:stretch/>
        </p:blipFill>
        <p:spPr>
          <a:xfrm>
            <a:off x="6278563" y="2030199"/>
            <a:ext cx="4572000" cy="322781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9"/>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Times New Roman"/>
              <a:buNone/>
            </a:pPr>
            <a:r>
              <a:rPr b="0" i="0" lang="en-GB" sz="4000" u="none" strike="noStrike">
                <a:solidFill>
                  <a:schemeClr val="dk1"/>
                </a:solidFill>
                <a:latin typeface="Times New Roman"/>
                <a:ea typeface="Times New Roman"/>
                <a:cs typeface="Times New Roman"/>
                <a:sym typeface="Times New Roman"/>
              </a:rPr>
              <a:t>Management of flood protection</a:t>
            </a:r>
            <a:endParaRPr/>
          </a:p>
        </p:txBody>
      </p:sp>
      <p:sp>
        <p:nvSpPr>
          <p:cNvPr id="138" name="Google Shape;138;p19"/>
          <p:cNvSpPr txBox="1"/>
          <p:nvPr>
            <p:ph idx="2" type="body"/>
          </p:nvPr>
        </p:nvSpPr>
        <p:spPr>
          <a:xfrm>
            <a:off x="1341120" y="1572768"/>
            <a:ext cx="4572000" cy="4142232"/>
          </a:xfrm>
          <a:prstGeom prst="rect">
            <a:avLst/>
          </a:prstGeom>
          <a:noFill/>
          <a:ln>
            <a:noFill/>
          </a:ln>
        </p:spPr>
        <p:txBody>
          <a:bodyPr anchorCtr="0" anchor="t" bIns="45700" lIns="91425" spcFirstLastPara="1" rIns="91425" wrap="square" tIns="45700">
            <a:noAutofit/>
          </a:bodyPr>
          <a:lstStyle/>
          <a:p>
            <a:pPr indent="-228600" lvl="0" marL="274320" rtl="0" algn="l">
              <a:lnSpc>
                <a:spcPct val="90000"/>
              </a:lnSpc>
              <a:spcBef>
                <a:spcPts val="0"/>
              </a:spcBef>
              <a:spcAft>
                <a:spcPts val="0"/>
              </a:spcAft>
              <a:buClr>
                <a:schemeClr val="dk1"/>
              </a:buClr>
              <a:buSzPts val="2000"/>
              <a:buChar char="•"/>
            </a:pPr>
            <a:r>
              <a:rPr b="0" i="0" lang="en-GB" u="none" strike="noStrike">
                <a:solidFill>
                  <a:schemeClr val="dk1"/>
                </a:solidFill>
                <a:latin typeface="Times New Roman"/>
                <a:ea typeface="Times New Roman"/>
                <a:cs typeface="Times New Roman"/>
                <a:sym typeface="Times New Roman"/>
              </a:rPr>
              <a:t>The Eri (tank) system of Tamil Nadu is one of the oldest water management systems in India. Still widely used in the state, eris act as flood-control systems, prevent soil erosion and wastage of runoff during periods of heavy rainfall, and also recharge the groundwater. Eris can either be a system eri, which is fed by channels that divert river water, or a non-system eri, that is fed solely by rain. The tanks are interconnected in order to enable access to the farthest village and to balance the water level in case of excess supply.</a:t>
            </a:r>
            <a:endParaRPr>
              <a:solidFill>
                <a:schemeClr val="dk1"/>
              </a:solidFill>
              <a:latin typeface="Times New Roman"/>
              <a:ea typeface="Times New Roman"/>
              <a:cs typeface="Times New Roman"/>
              <a:sym typeface="Times New Roman"/>
            </a:endParaRPr>
          </a:p>
        </p:txBody>
      </p:sp>
      <p:pic>
        <p:nvPicPr>
          <p:cNvPr id="139" name="Google Shape;139;p19"/>
          <p:cNvPicPr preferRelativeResize="0"/>
          <p:nvPr>
            <p:ph idx="1" type="body"/>
          </p:nvPr>
        </p:nvPicPr>
        <p:blipFill rotWithShape="1">
          <a:blip r:embed="rId3">
            <a:alphaModFix/>
          </a:blip>
          <a:srcRect b="0" l="0" r="0" t="0"/>
          <a:stretch/>
        </p:blipFill>
        <p:spPr>
          <a:xfrm>
            <a:off x="6278879" y="1714500"/>
            <a:ext cx="4572000" cy="34290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0"/>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Times New Roman"/>
              <a:buNone/>
            </a:pPr>
            <a:r>
              <a:rPr b="0" i="0" lang="en-GB" sz="4000" u="none" strike="noStrike">
                <a:solidFill>
                  <a:schemeClr val="dk1"/>
                </a:solidFill>
                <a:latin typeface="Times New Roman"/>
                <a:ea typeface="Times New Roman"/>
                <a:cs typeface="Times New Roman"/>
                <a:sym typeface="Times New Roman"/>
              </a:rPr>
              <a:t>Management of irrigation </a:t>
            </a:r>
            <a:endParaRPr/>
          </a:p>
        </p:txBody>
      </p:sp>
      <p:sp>
        <p:nvSpPr>
          <p:cNvPr id="145" name="Google Shape;145;p20"/>
          <p:cNvSpPr txBox="1"/>
          <p:nvPr>
            <p:ph idx="2" type="body"/>
          </p:nvPr>
        </p:nvSpPr>
        <p:spPr>
          <a:xfrm>
            <a:off x="1341120" y="1572768"/>
            <a:ext cx="4572000" cy="4142232"/>
          </a:xfrm>
          <a:prstGeom prst="rect">
            <a:avLst/>
          </a:prstGeom>
          <a:noFill/>
          <a:ln>
            <a:noFill/>
          </a:ln>
        </p:spPr>
        <p:txBody>
          <a:bodyPr anchorCtr="0" anchor="t" bIns="45700" lIns="91425" spcFirstLastPara="1" rIns="91425" wrap="square" tIns="45700">
            <a:normAutofit/>
          </a:bodyPr>
          <a:lstStyle/>
          <a:p>
            <a:pPr indent="-228600" lvl="0" marL="274320" rtl="0" algn="l">
              <a:lnSpc>
                <a:spcPct val="90000"/>
              </a:lnSpc>
              <a:spcBef>
                <a:spcPts val="0"/>
              </a:spcBef>
              <a:spcAft>
                <a:spcPts val="0"/>
              </a:spcAft>
              <a:buClr>
                <a:schemeClr val="dk1"/>
              </a:buClr>
              <a:buSzPts val="2000"/>
              <a:buChar char="•"/>
            </a:pPr>
            <a:r>
              <a:rPr b="0" i="0" lang="en-GB" u="none" strike="noStrike">
                <a:solidFill>
                  <a:schemeClr val="dk1"/>
                </a:solidFill>
                <a:latin typeface="Times New Roman"/>
                <a:ea typeface="Times New Roman"/>
                <a:cs typeface="Times New Roman"/>
                <a:sym typeface="Times New Roman"/>
              </a:rPr>
              <a:t>In Southern India, perennial agriculture became common with the construction of the Grand Anicut</a:t>
            </a:r>
            <a:r>
              <a:rPr lang="en-GB">
                <a:solidFill>
                  <a:schemeClr val="dk1"/>
                </a:solidFill>
                <a:latin typeface="Times New Roman"/>
                <a:ea typeface="Times New Roman"/>
                <a:cs typeface="Times New Roman"/>
                <a:sym typeface="Times New Roman"/>
              </a:rPr>
              <a:t> </a:t>
            </a:r>
            <a:r>
              <a:rPr b="0" i="0" lang="en-GB" u="none" strike="noStrike">
                <a:solidFill>
                  <a:schemeClr val="dk1"/>
                </a:solidFill>
                <a:latin typeface="Times New Roman"/>
                <a:ea typeface="Times New Roman"/>
                <a:cs typeface="Times New Roman"/>
                <a:sym typeface="Times New Roman"/>
              </a:rPr>
              <a:t>dam. Additionally Chola kingdom also introduced the tank irrigation system. This topic will be further explained in upcoming slides.</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p:txBody>
      </p:sp>
      <p:pic>
        <p:nvPicPr>
          <p:cNvPr id="146" name="Google Shape;146;p20"/>
          <p:cNvPicPr preferRelativeResize="0"/>
          <p:nvPr>
            <p:ph idx="1" type="body"/>
          </p:nvPr>
        </p:nvPicPr>
        <p:blipFill rotWithShape="1">
          <a:blip r:embed="rId3">
            <a:alphaModFix/>
          </a:blip>
          <a:srcRect b="0" l="0" r="0" t="0"/>
          <a:stretch/>
        </p:blipFill>
        <p:spPr>
          <a:xfrm>
            <a:off x="6278882" y="1713009"/>
            <a:ext cx="4572000" cy="3040558"/>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1"/>
          <p:cNvSpPr txBox="1"/>
          <p:nvPr>
            <p:ph type="title"/>
          </p:nvPr>
        </p:nvSpPr>
        <p:spPr>
          <a:xfrm>
            <a:off x="1341120" y="265176"/>
            <a:ext cx="9509759" cy="108813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Times New Roman"/>
              <a:buNone/>
            </a:pPr>
            <a:r>
              <a:rPr b="0" i="0" lang="en-GB" sz="4000" u="none" strike="noStrike">
                <a:solidFill>
                  <a:schemeClr val="dk1"/>
                </a:solidFill>
                <a:latin typeface="Times New Roman"/>
                <a:ea typeface="Times New Roman"/>
                <a:cs typeface="Times New Roman"/>
                <a:sym typeface="Times New Roman"/>
              </a:rPr>
              <a:t>Management of the water table</a:t>
            </a:r>
            <a:endParaRPr/>
          </a:p>
        </p:txBody>
      </p:sp>
      <p:sp>
        <p:nvSpPr>
          <p:cNvPr id="152" name="Google Shape;152;p21"/>
          <p:cNvSpPr txBox="1"/>
          <p:nvPr>
            <p:ph idx="2" type="body"/>
          </p:nvPr>
        </p:nvSpPr>
        <p:spPr>
          <a:xfrm>
            <a:off x="1341120" y="1572768"/>
            <a:ext cx="4572000" cy="4142232"/>
          </a:xfrm>
          <a:prstGeom prst="rect">
            <a:avLst/>
          </a:prstGeom>
          <a:noFill/>
          <a:ln>
            <a:noFill/>
          </a:ln>
        </p:spPr>
        <p:txBody>
          <a:bodyPr anchorCtr="0" anchor="t" bIns="45700" lIns="91425" spcFirstLastPara="1" rIns="91425" wrap="square" tIns="45700">
            <a:noAutofit/>
          </a:bodyPr>
          <a:lstStyle/>
          <a:p>
            <a:pPr indent="-228600" lvl="0" marL="274320" rtl="0" algn="l">
              <a:lnSpc>
                <a:spcPct val="90000"/>
              </a:lnSpc>
              <a:spcBef>
                <a:spcPts val="0"/>
              </a:spcBef>
              <a:spcAft>
                <a:spcPts val="0"/>
              </a:spcAft>
              <a:buClr>
                <a:schemeClr val="dk1"/>
              </a:buClr>
              <a:buSzPts val="2000"/>
              <a:buChar char="•"/>
            </a:pPr>
            <a:r>
              <a:rPr b="0" i="0" lang="en-GB" u="none" strike="noStrike">
                <a:solidFill>
                  <a:schemeClr val="dk1"/>
                </a:solidFill>
                <a:latin typeface="Times New Roman"/>
                <a:ea typeface="Times New Roman"/>
                <a:cs typeface="Times New Roman"/>
                <a:sym typeface="Times New Roman"/>
              </a:rPr>
              <a:t>Johads, one of the oldest systems used to conserve and recharge ground water, are small earthen check dams that capture and store rainwater. Constructed in an area with naturally high elevation on three sides, a storage pit is made by excavating the area, and excavated soil is used to create a wall on the fourth side. Sometimes, several johads are interconnected through deep channels, with a single outlet opening into a river or stream nearby. This prevents structural damage to the water pits that are also called madakas in Karnataka and pemghara in Odisha.</a:t>
            </a:r>
            <a:endParaRPr b="0">
              <a:solidFill>
                <a:schemeClr val="dk1"/>
              </a:solidFill>
              <a:latin typeface="Times New Roman"/>
              <a:ea typeface="Times New Roman"/>
              <a:cs typeface="Times New Roman"/>
              <a:sym typeface="Times New Roman"/>
            </a:endParaRPr>
          </a:p>
          <a:p>
            <a:pPr indent="0" lvl="0" marL="45720" rtl="0" algn="l">
              <a:lnSpc>
                <a:spcPct val="90000"/>
              </a:lnSpc>
              <a:spcBef>
                <a:spcPts val="1800"/>
              </a:spcBef>
              <a:spcAft>
                <a:spcPts val="0"/>
              </a:spcAft>
              <a:buClr>
                <a:srgbClr val="1A4855"/>
              </a:buClr>
              <a:buSzPts val="2000"/>
              <a:buNone/>
            </a:pPr>
            <a:br>
              <a:rPr lang="en-GB">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pic>
        <p:nvPicPr>
          <p:cNvPr id="153" name="Google Shape;153;p21"/>
          <p:cNvPicPr preferRelativeResize="0"/>
          <p:nvPr>
            <p:ph idx="1" type="body"/>
          </p:nvPr>
        </p:nvPicPr>
        <p:blipFill rotWithShape="1">
          <a:blip r:embed="rId3">
            <a:alphaModFix/>
          </a:blip>
          <a:srcRect b="0" l="0" r="0" t="0"/>
          <a:stretch/>
        </p:blipFill>
        <p:spPr>
          <a:xfrm>
            <a:off x="6278563" y="2031795"/>
            <a:ext cx="4572000" cy="322462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Ocean 16x9">
  <a:themeElements>
    <a:clrScheme name="Ocean">
      <a:dk1>
        <a:srgbClr val="000000"/>
      </a:dk1>
      <a:lt1>
        <a:srgbClr val="FFFFFF"/>
      </a:lt1>
      <a:dk2>
        <a:srgbClr val="323232"/>
      </a:dk2>
      <a:lt2>
        <a:srgbClr val="E3DED1"/>
      </a:lt2>
      <a:accent1>
        <a:srgbClr val="4557A1"/>
      </a:accent1>
      <a:accent2>
        <a:srgbClr val="3691AA"/>
      </a:accent2>
      <a:accent3>
        <a:srgbClr val="893768"/>
      </a:accent3>
      <a:accent4>
        <a:srgbClr val="4E8542"/>
      </a:accent4>
      <a:accent5>
        <a:srgbClr val="A25A12"/>
      </a:accent5>
      <a:accent6>
        <a:srgbClr val="C19859"/>
      </a:accent6>
      <a:hlink>
        <a:srgbClr val="6B9F25"/>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cean">
      <a:dk1>
        <a:srgbClr val="000000"/>
      </a:dk1>
      <a:lt1>
        <a:srgbClr val="FFFFFF"/>
      </a:lt1>
      <a:dk2>
        <a:srgbClr val="323232"/>
      </a:dk2>
      <a:lt2>
        <a:srgbClr val="E3DED1"/>
      </a:lt2>
      <a:accent1>
        <a:srgbClr val="4557A1"/>
      </a:accent1>
      <a:accent2>
        <a:srgbClr val="3691AA"/>
      </a:accent2>
      <a:accent3>
        <a:srgbClr val="893768"/>
      </a:accent3>
      <a:accent4>
        <a:srgbClr val="4E8542"/>
      </a:accent4>
      <a:accent5>
        <a:srgbClr val="A25A12"/>
      </a:accent5>
      <a:accent6>
        <a:srgbClr val="C19859"/>
      </a:accent6>
      <a:hlink>
        <a:srgbClr val="6B9F25"/>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